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gs" Target="tags/tag1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3.xml"/><Relationship Id="rId10" Type="http://schemas.openxmlformats.org/officeDocument/2006/relationships/image" Target="../media/image17.jpe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.xml"/><Relationship Id="rId8" Type="http://schemas.openxmlformats.org/officeDocument/2006/relationships/image" Target="../media/image24.png"/><Relationship Id="rId7" Type="http://schemas.openxmlformats.org/officeDocument/2006/relationships/image" Target="../media/image7.png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25.png"/><Relationship Id="rId1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7.png"/><Relationship Id="rId2" Type="http://schemas.openxmlformats.org/officeDocument/2006/relationships/tags" Target="../tags/tag5.xml"/><Relationship Id="rId1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39.png"/><Relationship Id="rId7" Type="http://schemas.openxmlformats.org/officeDocument/2006/relationships/image" Target="../media/image38.png"/><Relationship Id="rId6" Type="http://schemas.openxmlformats.org/officeDocument/2006/relationships/image" Target="../media/image7.png"/><Relationship Id="rId5" Type="http://schemas.openxmlformats.org/officeDocument/2006/relationships/image" Target="../media/image37.jpeg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jpeg"/><Relationship Id="rId8" Type="http://schemas.openxmlformats.org/officeDocument/2006/relationships/image" Target="../media/image59.jpeg"/><Relationship Id="rId7" Type="http://schemas.openxmlformats.org/officeDocument/2006/relationships/tags" Target="../tags/tag8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55.jpeg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71.jpeg"/><Relationship Id="rId20" Type="http://schemas.openxmlformats.org/officeDocument/2006/relationships/image" Target="../media/image7.png"/><Relationship Id="rId2" Type="http://schemas.openxmlformats.org/officeDocument/2006/relationships/image" Target="../media/image54.jpeg"/><Relationship Id="rId19" Type="http://schemas.openxmlformats.org/officeDocument/2006/relationships/image" Target="../media/image70.jpeg"/><Relationship Id="rId18" Type="http://schemas.openxmlformats.org/officeDocument/2006/relationships/image" Target="../media/image69.jpeg"/><Relationship Id="rId17" Type="http://schemas.openxmlformats.org/officeDocument/2006/relationships/image" Target="../media/image68.jpeg"/><Relationship Id="rId16" Type="http://schemas.openxmlformats.org/officeDocument/2006/relationships/image" Target="../media/image67.jpeg"/><Relationship Id="rId15" Type="http://schemas.openxmlformats.org/officeDocument/2006/relationships/image" Target="../media/image66.jpeg"/><Relationship Id="rId14" Type="http://schemas.openxmlformats.org/officeDocument/2006/relationships/image" Target="../media/image65.jpeg"/><Relationship Id="rId13" Type="http://schemas.openxmlformats.org/officeDocument/2006/relationships/image" Target="../media/image64.jpeg"/><Relationship Id="rId12" Type="http://schemas.openxmlformats.org/officeDocument/2006/relationships/image" Target="../media/image63.jpeg"/><Relationship Id="rId11" Type="http://schemas.openxmlformats.org/officeDocument/2006/relationships/image" Target="../media/image62.jpeg"/><Relationship Id="rId10" Type="http://schemas.openxmlformats.org/officeDocument/2006/relationships/image" Target="../media/image61.jpeg"/><Relationship Id="rId1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4.png"/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5.png"/><Relationship Id="rId2" Type="http://schemas.openxmlformats.org/officeDocument/2006/relationships/tags" Target="../tags/tag9.xml"/><Relationship Id="rId1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png"/><Relationship Id="rId8" Type="http://schemas.openxmlformats.org/officeDocument/2006/relationships/image" Target="../media/image82.png"/><Relationship Id="rId7" Type="http://schemas.openxmlformats.org/officeDocument/2006/relationships/image" Target="../media/image81.png"/><Relationship Id="rId6" Type="http://schemas.openxmlformats.org/officeDocument/2006/relationships/image" Target="../media/image7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84.png"/><Relationship Id="rId1" Type="http://schemas.openxmlformats.org/officeDocument/2006/relationships/image" Target="../media/image7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6.png"/><Relationship Id="rId2" Type="http://schemas.openxmlformats.org/officeDocument/2006/relationships/image" Target="../media/image7.png"/><Relationship Id="rId1" Type="http://schemas.openxmlformats.org/officeDocument/2006/relationships/image" Target="../media/image8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8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88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2.jpeg"/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image" Target="../media/image8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9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4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6.png"/><Relationship Id="rId2" Type="http://schemas.openxmlformats.org/officeDocument/2006/relationships/tags" Target="../tags/tag10.xml"/><Relationship Id="rId1" Type="http://schemas.openxmlformats.org/officeDocument/2006/relationships/image" Target="../media/image9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98.png"/><Relationship Id="rId1" Type="http://schemas.openxmlformats.org/officeDocument/2006/relationships/image" Target="../media/image9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191365" cy="6857365"/>
          </a:xfrm>
          <a:prstGeom prst="rect">
            <a:avLst/>
          </a:prstGeom>
        </p:spPr>
      </p:pic>
      <p:sp>
        <p:nvSpPr>
          <p:cNvPr id="3" name="textbox 2"/>
          <p:cNvSpPr/>
          <p:nvPr/>
        </p:nvSpPr>
        <p:spPr>
          <a:xfrm>
            <a:off x="3466465" y="2409825"/>
            <a:ext cx="6061710" cy="86995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lang="en-US" altLang="en-US" sz="3200" dirty="0"/>
          </a:p>
          <a:p>
            <a:pPr marL="1773555" indent="-1760855" algn="l" rtl="0" eaLnBrk="0">
              <a:lnSpc>
                <a:spcPct val="99000"/>
              </a:lnSpc>
            </a:pPr>
            <a:r>
              <a:rPr sz="3200" spc="90" dirty="0">
                <a:ln w="6350" cap="flat" cmpd="sng">
                  <a:solidFill>
                    <a:srgbClr val="3B57C2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3B57C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四川九州电子科技股份有限公</a:t>
            </a:r>
            <a:r>
              <a:rPr sz="3200" spc="50" dirty="0">
                <a:ln w="6350" cap="flat" cmpd="sng">
                  <a:solidFill>
                    <a:srgbClr val="3B57C2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3B57C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r>
              <a:rPr sz="3200" spc="0" dirty="0">
                <a:solidFill>
                  <a:srgbClr val="3B57C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3200" spc="90" dirty="0">
                <a:ln w="6350" cap="flat" cmpd="sng">
                  <a:solidFill>
                    <a:srgbClr val="3B57C2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3B57C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招聘简</a:t>
            </a:r>
            <a:r>
              <a:rPr sz="3200" spc="80" dirty="0">
                <a:ln w="6350" cap="flat" cmpd="sng">
                  <a:solidFill>
                    <a:srgbClr val="3B57C2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3B57C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章</a:t>
            </a:r>
            <a:endParaRPr lang="en-US" altLang="en-US" sz="3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044171" cy="67254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18590" y="1317625"/>
            <a:ext cx="9061450" cy="33883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/>
          <p:nvPr/>
        </p:nvSpPr>
        <p:spPr>
          <a:xfrm>
            <a:off x="852580" y="1277842"/>
            <a:ext cx="10796269" cy="16351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lang="en-US" altLang="en-US" sz="100" dirty="0"/>
          </a:p>
          <a:p>
            <a:pPr marL="594995" algn="l" rtl="0" eaLnBrk="0">
              <a:lnSpc>
                <a:spcPct val="86000"/>
              </a:lnSpc>
            </a:pPr>
            <a:r>
              <a:rPr sz="2100" spc="12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九洲集团</a:t>
            </a:r>
            <a:r>
              <a:rPr sz="2100" spc="12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始建于1958年，是国家“一五”期间156项重点工程之一，是国家</a:t>
            </a:r>
            <a:r>
              <a:rPr sz="2100" spc="8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唯</a:t>
            </a:r>
            <a:r>
              <a:rPr sz="2100" spc="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一保</a:t>
            </a:r>
            <a:endParaRPr lang="en-US" altLang="en-US" sz="2100" dirty="0"/>
          </a:p>
          <a:p>
            <a:pPr marL="12700" indent="7620" algn="l" rtl="0" eaLnBrk="0">
              <a:lnSpc>
                <a:spcPct val="138000"/>
              </a:lnSpc>
              <a:spcBef>
                <a:spcPts val="70"/>
              </a:spcBef>
            </a:pPr>
            <a:r>
              <a:rPr sz="2100" spc="14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留核心科研生产能力的地方军工骨干企业，现已发展成为以</a:t>
            </a:r>
            <a:r>
              <a:rPr sz="2100" spc="14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电子信息产业为主体</a:t>
            </a:r>
            <a:r>
              <a:rPr sz="2100" spc="4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sz="2100" spc="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大型</a:t>
            </a:r>
            <a:r>
              <a:rPr sz="2100" spc="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100" spc="14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军民融合高科技集团，是国内</a:t>
            </a:r>
            <a:r>
              <a:rPr sz="2100" spc="14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专业的</a:t>
            </a:r>
            <a:r>
              <a:rPr sz="2100" spc="14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军工电子装备系统</a:t>
            </a:r>
            <a:r>
              <a:rPr sz="2100" spc="14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sz="2100" spc="14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智慧应用与服务</a:t>
            </a:r>
            <a:r>
              <a:rPr sz="2100" spc="14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提供商</a:t>
            </a:r>
            <a:r>
              <a:rPr sz="2100" spc="10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z="2100" spc="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致力</a:t>
            </a:r>
            <a:r>
              <a:rPr sz="2100" spc="0" dirty="0"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100" spc="10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服务制造强国战略</a:t>
            </a:r>
            <a:r>
              <a:rPr sz="2100" spc="100" dirty="0">
                <a:ln w="6350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sz="2100" spc="10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区域产业发</a:t>
            </a:r>
            <a:r>
              <a:rPr sz="2100" spc="6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2100" spc="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en-US" sz="2100" dirty="0"/>
          </a:p>
        </p:txBody>
      </p:sp>
      <p:grpSp>
        <p:nvGrpSpPr>
          <p:cNvPr id="2" name="group 2"/>
          <p:cNvGrpSpPr/>
          <p:nvPr/>
        </p:nvGrpSpPr>
        <p:grpSpPr>
          <a:xfrm rot="21600000">
            <a:off x="6134100" y="3338613"/>
            <a:ext cx="2438400" cy="2063966"/>
            <a:chOff x="0" y="0"/>
            <a:chExt cx="2438400" cy="2063966"/>
          </a:xfrm>
        </p:grpSpPr>
        <p:sp>
          <p:nvSpPr>
            <p:cNvPr id="7" name="rect"/>
            <p:cNvSpPr/>
            <p:nvPr/>
          </p:nvSpPr>
          <p:spPr>
            <a:xfrm>
              <a:off x="1523" y="181826"/>
              <a:ext cx="2436876" cy="1882140"/>
            </a:xfrm>
            <a:prstGeom prst="rect">
              <a:avLst/>
            </a:prstGeom>
            <a:solidFill>
              <a:srgbClr val="D9D9D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8" name="rect"/>
            <p:cNvSpPr/>
            <p:nvPr/>
          </p:nvSpPr>
          <p:spPr>
            <a:xfrm>
              <a:off x="0" y="122390"/>
              <a:ext cx="2438400" cy="59435"/>
            </a:xfrm>
            <a:prstGeom prst="rect">
              <a:avLst/>
            </a:prstGeom>
            <a:solidFill>
              <a:srgbClr val="7F7F7F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9" name="path"/>
            <p:cNvSpPr/>
            <p:nvPr/>
          </p:nvSpPr>
          <p:spPr>
            <a:xfrm>
              <a:off x="970788" y="0"/>
              <a:ext cx="544271" cy="301727"/>
            </a:xfrm>
            <a:custGeom>
              <a:avLst/>
              <a:gdLst/>
              <a:ahLst/>
              <a:cxnLst/>
              <a:rect l="0" t="0" r="0" b="0"/>
              <a:pathLst>
                <a:path w="857" h="475">
                  <a:moveTo>
                    <a:pt x="0" y="238"/>
                  </a:moveTo>
                  <a:cubicBezTo>
                    <a:pt x="0" y="106"/>
                    <a:pt x="192" y="0"/>
                    <a:pt x="428" y="0"/>
                  </a:cubicBezTo>
                  <a:cubicBezTo>
                    <a:pt x="665" y="0"/>
                    <a:pt x="857" y="106"/>
                    <a:pt x="857" y="237"/>
                  </a:cubicBezTo>
                  <a:cubicBezTo>
                    <a:pt x="857" y="368"/>
                    <a:pt x="665" y="475"/>
                    <a:pt x="428" y="475"/>
                  </a:cubicBezTo>
                  <a:cubicBezTo>
                    <a:pt x="192" y="475"/>
                    <a:pt x="0" y="368"/>
                    <a:pt x="0" y="238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0" name="textbox 10"/>
            <p:cNvSpPr/>
            <p:nvPr/>
          </p:nvSpPr>
          <p:spPr>
            <a:xfrm>
              <a:off x="819501" y="32072"/>
              <a:ext cx="1039494" cy="1287780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6000"/>
                </a:lnSpc>
              </a:pPr>
              <a:endParaRPr lang="en-US" altLang="en-US" sz="100" dirty="0"/>
            </a:p>
            <a:p>
              <a:pPr marL="368300" algn="l" rtl="0" eaLnBrk="0">
                <a:lnSpc>
                  <a:spcPct val="88000"/>
                </a:lnSpc>
              </a:pPr>
              <a:r>
                <a:rPr sz="1800" spc="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3</a:t>
              </a:r>
              <a:endParaRPr lang="en-US" altLang="en-US" sz="1800" dirty="0"/>
            </a:p>
            <a:p>
              <a:pPr marL="12700" indent="35560" algn="l" rtl="0" eaLnBrk="0">
                <a:lnSpc>
                  <a:spcPct val="212000"/>
                </a:lnSpc>
                <a:spcBef>
                  <a:spcPts val="415"/>
                </a:spcBef>
              </a:pPr>
              <a:r>
                <a:rPr sz="1500" spc="10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员工数</a:t>
              </a:r>
              <a:r>
                <a:rPr sz="1500" spc="6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量</a:t>
              </a:r>
              <a:r>
                <a:rPr sz="1500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</a:t>
              </a:r>
              <a:r>
                <a:rPr sz="1500" spc="9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12400</a:t>
              </a: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余</a:t>
              </a:r>
              <a:r>
                <a:rPr sz="1500" spc="4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人</a:t>
              </a:r>
              <a:endParaRPr lang="en-US" altLang="en-US" sz="1500" dirty="0"/>
            </a:p>
          </p:txBody>
        </p:sp>
        <p:sp>
          <p:nvSpPr>
            <p:cNvPr id="11" name="path"/>
            <p:cNvSpPr/>
            <p:nvPr/>
          </p:nvSpPr>
          <p:spPr>
            <a:xfrm>
              <a:off x="1147889" y="1514716"/>
              <a:ext cx="286448" cy="225539"/>
            </a:xfrm>
            <a:custGeom>
              <a:avLst/>
              <a:gdLst/>
              <a:ahLst/>
              <a:cxnLst/>
              <a:rect l="0" t="0" r="0" b="0"/>
              <a:pathLst>
                <a:path w="451" h="355">
                  <a:moveTo>
                    <a:pt x="392" y="4"/>
                  </a:moveTo>
                  <a:cubicBezTo>
                    <a:pt x="383" y="3"/>
                    <a:pt x="335" y="0"/>
                    <a:pt x="326" y="0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19" y="1"/>
                    <a:pt x="70" y="3"/>
                    <a:pt x="62" y="4"/>
                  </a:cubicBezTo>
                  <a:cubicBezTo>
                    <a:pt x="25" y="8"/>
                    <a:pt x="0" y="28"/>
                    <a:pt x="10" y="53"/>
                  </a:cubicBezTo>
                  <a:cubicBezTo>
                    <a:pt x="44" y="139"/>
                    <a:pt x="65" y="253"/>
                    <a:pt x="120" y="336"/>
                  </a:cubicBezTo>
                  <a:cubicBezTo>
                    <a:pt x="127" y="345"/>
                    <a:pt x="146" y="353"/>
                    <a:pt x="162" y="353"/>
                  </a:cubicBezTo>
                  <a:cubicBezTo>
                    <a:pt x="214" y="355"/>
                    <a:pt x="240" y="355"/>
                    <a:pt x="293" y="353"/>
                  </a:cubicBezTo>
                  <a:cubicBezTo>
                    <a:pt x="307" y="353"/>
                    <a:pt x="326" y="345"/>
                    <a:pt x="333" y="336"/>
                  </a:cubicBezTo>
                  <a:cubicBezTo>
                    <a:pt x="388" y="254"/>
                    <a:pt x="406" y="140"/>
                    <a:pt x="440" y="54"/>
                  </a:cubicBezTo>
                  <a:cubicBezTo>
                    <a:pt x="451" y="29"/>
                    <a:pt x="428" y="8"/>
                    <a:pt x="392" y="4"/>
                  </a:cubicBezTo>
                </a:path>
              </a:pathLst>
            </a:custGeom>
            <a:solidFill>
              <a:srgbClr val="0098E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2" name="path"/>
            <p:cNvSpPr/>
            <p:nvPr/>
          </p:nvSpPr>
          <p:spPr>
            <a:xfrm>
              <a:off x="1493684" y="1502550"/>
              <a:ext cx="37185" cy="21806"/>
            </a:xfrm>
            <a:custGeom>
              <a:avLst/>
              <a:gdLst/>
              <a:ahLst/>
              <a:cxnLst/>
              <a:rect l="0" t="0" r="0" b="0"/>
              <a:pathLst>
                <a:path w="58" h="34">
                  <a:moveTo>
                    <a:pt x="58" y="0"/>
                  </a:moveTo>
                  <a:lnTo>
                    <a:pt x="0" y="0"/>
                  </a:lnTo>
                  <a:lnTo>
                    <a:pt x="29" y="34"/>
                  </a:lnTo>
                  <a:lnTo>
                    <a:pt x="58" y="0"/>
                  </a:lnTo>
                </a:path>
                <a:path w="58" h="34">
                  <a:moveTo>
                    <a:pt x="43" y="27"/>
                  </a:moveTo>
                  <a:cubicBezTo>
                    <a:pt x="57" y="2"/>
                    <a:pt x="57" y="2"/>
                    <a:pt x="57" y="2"/>
                  </a:cubicBezTo>
                  <a:cubicBezTo>
                    <a:pt x="39" y="1"/>
                    <a:pt x="20" y="1"/>
                    <a:pt x="1" y="2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43" y="27"/>
                  </a:lnTo>
                </a:path>
                <a:path w="58" h="34">
                  <a:moveTo>
                    <a:pt x="43" y="27"/>
                  </a:moveTo>
                  <a:cubicBezTo>
                    <a:pt x="57" y="2"/>
                    <a:pt x="57" y="2"/>
                    <a:pt x="57" y="2"/>
                  </a:cubicBezTo>
                  <a:cubicBezTo>
                    <a:pt x="39" y="1"/>
                    <a:pt x="20" y="1"/>
                    <a:pt x="1" y="2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43" y="27"/>
                  </a:lnTo>
                </a:path>
              </a:pathLst>
            </a:custGeom>
            <a:solidFill>
              <a:srgbClr val="005394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grpSp>
          <p:nvGrpSpPr>
            <p:cNvPr id="4" name="group 4"/>
            <p:cNvGrpSpPr/>
            <p:nvPr/>
          </p:nvGrpSpPr>
          <p:grpSpPr>
            <a:xfrm rot="21600000">
              <a:off x="1425702" y="1521003"/>
              <a:ext cx="215227" cy="198983"/>
              <a:chOff x="0" y="0"/>
              <a:chExt cx="215227" cy="198983"/>
            </a:xfrm>
          </p:grpSpPr>
          <p:sp>
            <p:nvSpPr>
              <p:cNvPr id="13" name="path"/>
              <p:cNvSpPr/>
              <p:nvPr/>
            </p:nvSpPr>
            <p:spPr>
              <a:xfrm>
                <a:off x="52946" y="0"/>
                <a:ext cx="68047" cy="67919"/>
              </a:xfrm>
              <a:custGeom>
                <a:avLst/>
                <a:gdLst/>
                <a:ahLst/>
                <a:cxnLst/>
                <a:rect l="0" t="0" r="0" b="0"/>
                <a:pathLst>
                  <a:path w="107" h="106">
                    <a:moveTo>
                      <a:pt x="107" y="106"/>
                    </a:moveTo>
                    <a:lnTo>
                      <a:pt x="68" y="0"/>
                    </a:lnTo>
                    <a:lnTo>
                      <a:pt x="39" y="0"/>
                    </a:lnTo>
                    <a:lnTo>
                      <a:pt x="0" y="106"/>
                    </a:lnTo>
                    <a:lnTo>
                      <a:pt x="107" y="106"/>
                    </a:lnTo>
                  </a:path>
                </a:pathLst>
              </a:custGeom>
              <a:solidFill>
                <a:srgbClr val="005394">
                  <a:alpha val="100000"/>
                </a:srgbClr>
              </a:solidFill>
              <a:ln cap="flat">
                <a:noFill/>
                <a:prstDash val="solid"/>
                <a:miter lim="0"/>
              </a:ln>
            </p:spPr>
            <p:txBody>
              <a:bodyPr rtlCol="0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path"/>
              <p:cNvSpPr/>
              <p:nvPr/>
            </p:nvSpPr>
            <p:spPr>
              <a:xfrm>
                <a:off x="0" y="11163"/>
                <a:ext cx="215227" cy="187820"/>
              </a:xfrm>
              <a:custGeom>
                <a:avLst/>
                <a:gdLst/>
                <a:ahLst/>
                <a:cxnLst/>
                <a:rect l="0" t="0" r="0" b="0"/>
                <a:pathLst>
                  <a:path w="338" h="295">
                    <a:moveTo>
                      <a:pt x="288" y="3"/>
                    </a:moveTo>
                    <a:cubicBezTo>
                      <a:pt x="281" y="2"/>
                      <a:pt x="242" y="0"/>
                      <a:pt x="233" y="0"/>
                    </a:cubicBezTo>
                    <a:cubicBezTo>
                      <a:pt x="150" y="120"/>
                      <a:pt x="150" y="120"/>
                      <a:pt x="150" y="12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2" y="1"/>
                      <a:pt x="20" y="2"/>
                      <a:pt x="13" y="3"/>
                    </a:cubicBezTo>
                    <a:cubicBezTo>
                      <a:pt x="10" y="4"/>
                      <a:pt x="5" y="5"/>
                      <a:pt x="0" y="6"/>
                    </a:cubicBezTo>
                    <a:cubicBezTo>
                      <a:pt x="15" y="10"/>
                      <a:pt x="25" y="15"/>
                      <a:pt x="36" y="23"/>
                    </a:cubicBezTo>
                    <a:cubicBezTo>
                      <a:pt x="53" y="37"/>
                      <a:pt x="58" y="54"/>
                      <a:pt x="50" y="73"/>
                    </a:cubicBezTo>
                    <a:cubicBezTo>
                      <a:pt x="38" y="103"/>
                      <a:pt x="29" y="136"/>
                      <a:pt x="19" y="171"/>
                    </a:cubicBezTo>
                    <a:cubicBezTo>
                      <a:pt x="17" y="173"/>
                      <a:pt x="17" y="176"/>
                      <a:pt x="15" y="179"/>
                    </a:cubicBezTo>
                    <a:cubicBezTo>
                      <a:pt x="29" y="215"/>
                      <a:pt x="43" y="249"/>
                      <a:pt x="64" y="280"/>
                    </a:cubicBezTo>
                    <a:cubicBezTo>
                      <a:pt x="69" y="287"/>
                      <a:pt x="84" y="293"/>
                      <a:pt x="96" y="293"/>
                    </a:cubicBezTo>
                    <a:cubicBezTo>
                      <a:pt x="141" y="295"/>
                      <a:pt x="162" y="295"/>
                      <a:pt x="207" y="293"/>
                    </a:cubicBezTo>
                    <a:cubicBezTo>
                      <a:pt x="219" y="293"/>
                      <a:pt x="235" y="287"/>
                      <a:pt x="240" y="280"/>
                    </a:cubicBezTo>
                    <a:cubicBezTo>
                      <a:pt x="287" y="211"/>
                      <a:pt x="300" y="116"/>
                      <a:pt x="330" y="45"/>
                    </a:cubicBezTo>
                    <a:cubicBezTo>
                      <a:pt x="338" y="24"/>
                      <a:pt x="318" y="7"/>
                      <a:pt x="288" y="3"/>
                    </a:cubicBezTo>
                  </a:path>
                </a:pathLst>
              </a:custGeom>
              <a:solidFill>
                <a:srgbClr val="0064C8">
                  <a:alpha val="100000"/>
                </a:srgbClr>
              </a:solidFill>
              <a:ln cap="flat">
                <a:noFill/>
                <a:prstDash val="solid"/>
                <a:miter lim="0"/>
              </a:ln>
            </p:spPr>
            <p:txBody>
              <a:bodyPr rtlCol="0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path"/>
            <p:cNvSpPr/>
            <p:nvPr/>
          </p:nvSpPr>
          <p:spPr>
            <a:xfrm>
              <a:off x="1052142" y="1502550"/>
              <a:ext cx="36412" cy="21806"/>
            </a:xfrm>
            <a:custGeom>
              <a:avLst/>
              <a:gdLst/>
              <a:ahLst/>
              <a:cxnLst/>
              <a:rect l="0" t="0" r="0" b="0"/>
              <a:pathLst>
                <a:path w="57" h="34">
                  <a:moveTo>
                    <a:pt x="57" y="0"/>
                  </a:moveTo>
                  <a:lnTo>
                    <a:pt x="0" y="0"/>
                  </a:lnTo>
                  <a:lnTo>
                    <a:pt x="27" y="34"/>
                  </a:lnTo>
                  <a:lnTo>
                    <a:pt x="57" y="0"/>
                  </a:lnTo>
                </a:path>
                <a:path w="57" h="34">
                  <a:moveTo>
                    <a:pt x="43" y="27"/>
                  </a:moveTo>
                  <a:cubicBezTo>
                    <a:pt x="57" y="2"/>
                    <a:pt x="57" y="2"/>
                    <a:pt x="57" y="2"/>
                  </a:cubicBezTo>
                  <a:cubicBezTo>
                    <a:pt x="38" y="1"/>
                    <a:pt x="19" y="1"/>
                    <a:pt x="0" y="2"/>
                  </a:cubicBezTo>
                  <a:cubicBezTo>
                    <a:pt x="13" y="27"/>
                    <a:pt x="13" y="27"/>
                    <a:pt x="13" y="27"/>
                  </a:cubicBezTo>
                  <a:lnTo>
                    <a:pt x="43" y="27"/>
                  </a:lnTo>
                </a:path>
                <a:path w="57" h="34">
                  <a:moveTo>
                    <a:pt x="43" y="27"/>
                  </a:moveTo>
                  <a:cubicBezTo>
                    <a:pt x="57" y="2"/>
                    <a:pt x="57" y="2"/>
                    <a:pt x="57" y="2"/>
                  </a:cubicBezTo>
                  <a:cubicBezTo>
                    <a:pt x="38" y="1"/>
                    <a:pt x="19" y="1"/>
                    <a:pt x="0" y="2"/>
                  </a:cubicBezTo>
                  <a:cubicBezTo>
                    <a:pt x="13" y="27"/>
                    <a:pt x="13" y="27"/>
                    <a:pt x="13" y="27"/>
                  </a:cubicBezTo>
                  <a:lnTo>
                    <a:pt x="43" y="27"/>
                  </a:lnTo>
                </a:path>
              </a:pathLst>
            </a:custGeom>
            <a:solidFill>
              <a:srgbClr val="005394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6" name="path"/>
            <p:cNvSpPr/>
            <p:nvPr/>
          </p:nvSpPr>
          <p:spPr>
            <a:xfrm>
              <a:off x="1037119" y="1521003"/>
              <a:ext cx="66459" cy="67919"/>
            </a:xfrm>
            <a:custGeom>
              <a:avLst/>
              <a:gdLst/>
              <a:ahLst/>
              <a:cxnLst/>
              <a:rect l="0" t="0" r="0" b="0"/>
              <a:pathLst>
                <a:path w="104" h="106">
                  <a:moveTo>
                    <a:pt x="104" y="106"/>
                  </a:moveTo>
                  <a:lnTo>
                    <a:pt x="67" y="0"/>
                  </a:lnTo>
                  <a:lnTo>
                    <a:pt x="37" y="0"/>
                  </a:lnTo>
                  <a:lnTo>
                    <a:pt x="0" y="106"/>
                  </a:lnTo>
                  <a:lnTo>
                    <a:pt x="104" y="106"/>
                  </a:lnTo>
                </a:path>
              </a:pathLst>
            </a:custGeom>
            <a:solidFill>
              <a:srgbClr val="005394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7" name="path"/>
            <p:cNvSpPr/>
            <p:nvPr/>
          </p:nvSpPr>
          <p:spPr>
            <a:xfrm>
              <a:off x="949553" y="1532166"/>
              <a:ext cx="216014" cy="187820"/>
            </a:xfrm>
            <a:custGeom>
              <a:avLst/>
              <a:gdLst/>
              <a:ahLst/>
              <a:cxnLst/>
              <a:rect l="0" t="0" r="0" b="0"/>
              <a:pathLst>
                <a:path w="340" h="295">
                  <a:moveTo>
                    <a:pt x="288" y="72"/>
                  </a:moveTo>
                  <a:cubicBezTo>
                    <a:pt x="281" y="54"/>
                    <a:pt x="286" y="37"/>
                    <a:pt x="303" y="23"/>
                  </a:cubicBezTo>
                  <a:cubicBezTo>
                    <a:pt x="312" y="16"/>
                    <a:pt x="326" y="10"/>
                    <a:pt x="340" y="6"/>
                  </a:cubicBezTo>
                  <a:cubicBezTo>
                    <a:pt x="336" y="5"/>
                    <a:pt x="331" y="4"/>
                    <a:pt x="328" y="3"/>
                  </a:cubicBezTo>
                  <a:cubicBezTo>
                    <a:pt x="319" y="2"/>
                    <a:pt x="279" y="0"/>
                    <a:pt x="272" y="0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98" y="1"/>
                    <a:pt x="59" y="2"/>
                    <a:pt x="52" y="3"/>
                  </a:cubicBezTo>
                  <a:cubicBezTo>
                    <a:pt x="22" y="6"/>
                    <a:pt x="0" y="23"/>
                    <a:pt x="8" y="44"/>
                  </a:cubicBezTo>
                  <a:cubicBezTo>
                    <a:pt x="36" y="116"/>
                    <a:pt x="53" y="211"/>
                    <a:pt x="100" y="280"/>
                  </a:cubicBezTo>
                  <a:cubicBezTo>
                    <a:pt x="105" y="287"/>
                    <a:pt x="123" y="293"/>
                    <a:pt x="135" y="293"/>
                  </a:cubicBezTo>
                  <a:cubicBezTo>
                    <a:pt x="178" y="295"/>
                    <a:pt x="201" y="295"/>
                    <a:pt x="244" y="293"/>
                  </a:cubicBezTo>
                  <a:cubicBezTo>
                    <a:pt x="256" y="293"/>
                    <a:pt x="272" y="287"/>
                    <a:pt x="277" y="280"/>
                  </a:cubicBezTo>
                  <a:cubicBezTo>
                    <a:pt x="298" y="249"/>
                    <a:pt x="312" y="216"/>
                    <a:pt x="324" y="180"/>
                  </a:cubicBezTo>
                  <a:cubicBezTo>
                    <a:pt x="322" y="173"/>
                    <a:pt x="319" y="167"/>
                    <a:pt x="317" y="162"/>
                  </a:cubicBezTo>
                  <a:cubicBezTo>
                    <a:pt x="308" y="130"/>
                    <a:pt x="298" y="99"/>
                    <a:pt x="288" y="72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8" name="path"/>
            <p:cNvSpPr/>
            <p:nvPr/>
          </p:nvSpPr>
          <p:spPr>
            <a:xfrm>
              <a:off x="1189837" y="1393139"/>
              <a:ext cx="202552" cy="107734"/>
            </a:xfrm>
            <a:custGeom>
              <a:avLst/>
              <a:gdLst/>
              <a:ahLst/>
              <a:cxnLst/>
              <a:rect l="0" t="0" r="0" b="0"/>
              <a:pathLst>
                <a:path w="318" h="169">
                  <a:moveTo>
                    <a:pt x="0" y="84"/>
                  </a:moveTo>
                  <a:cubicBezTo>
                    <a:pt x="0" y="37"/>
                    <a:pt x="71" y="0"/>
                    <a:pt x="159" y="0"/>
                  </a:cubicBezTo>
                  <a:cubicBezTo>
                    <a:pt x="247" y="0"/>
                    <a:pt x="318" y="37"/>
                    <a:pt x="318" y="84"/>
                  </a:cubicBezTo>
                  <a:cubicBezTo>
                    <a:pt x="318" y="131"/>
                    <a:pt x="247" y="169"/>
                    <a:pt x="159" y="169"/>
                  </a:cubicBezTo>
                  <a:cubicBezTo>
                    <a:pt x="71" y="169"/>
                    <a:pt x="0" y="131"/>
                    <a:pt x="0" y="84"/>
                  </a:cubicBezTo>
                </a:path>
              </a:pathLst>
            </a:custGeom>
            <a:solidFill>
              <a:srgbClr val="0098E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19" name="path"/>
            <p:cNvSpPr/>
            <p:nvPr/>
          </p:nvSpPr>
          <p:spPr>
            <a:xfrm>
              <a:off x="1427988" y="1404874"/>
              <a:ext cx="169342" cy="88874"/>
            </a:xfrm>
            <a:custGeom>
              <a:avLst/>
              <a:gdLst/>
              <a:ahLst/>
              <a:cxnLst/>
              <a:rect l="0" t="0" r="0" b="0"/>
              <a:pathLst>
                <a:path w="266" h="139">
                  <a:moveTo>
                    <a:pt x="0" y="70"/>
                  </a:moveTo>
                  <a:cubicBezTo>
                    <a:pt x="0" y="31"/>
                    <a:pt x="59" y="0"/>
                    <a:pt x="133" y="0"/>
                  </a:cubicBezTo>
                  <a:cubicBezTo>
                    <a:pt x="207" y="0"/>
                    <a:pt x="266" y="31"/>
                    <a:pt x="266" y="69"/>
                  </a:cubicBezTo>
                  <a:cubicBezTo>
                    <a:pt x="266" y="108"/>
                    <a:pt x="207" y="139"/>
                    <a:pt x="133" y="139"/>
                  </a:cubicBezTo>
                  <a:cubicBezTo>
                    <a:pt x="59" y="139"/>
                    <a:pt x="0" y="108"/>
                    <a:pt x="0" y="70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0" name="path"/>
            <p:cNvSpPr/>
            <p:nvPr/>
          </p:nvSpPr>
          <p:spPr>
            <a:xfrm>
              <a:off x="985684" y="1404874"/>
              <a:ext cx="168542" cy="88874"/>
            </a:xfrm>
            <a:custGeom>
              <a:avLst/>
              <a:gdLst/>
              <a:ahLst/>
              <a:cxnLst/>
              <a:rect l="0" t="0" r="0" b="0"/>
              <a:pathLst>
                <a:path w="265" h="139">
                  <a:moveTo>
                    <a:pt x="0" y="70"/>
                  </a:moveTo>
                  <a:cubicBezTo>
                    <a:pt x="0" y="31"/>
                    <a:pt x="59" y="0"/>
                    <a:pt x="132" y="0"/>
                  </a:cubicBezTo>
                  <a:cubicBezTo>
                    <a:pt x="206" y="0"/>
                    <a:pt x="265" y="31"/>
                    <a:pt x="265" y="69"/>
                  </a:cubicBezTo>
                  <a:cubicBezTo>
                    <a:pt x="265" y="108"/>
                    <a:pt x="206" y="139"/>
                    <a:pt x="132" y="139"/>
                  </a:cubicBezTo>
                  <a:cubicBezTo>
                    <a:pt x="59" y="139"/>
                    <a:pt x="0" y="108"/>
                    <a:pt x="0" y="70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1" name="path"/>
            <p:cNvSpPr/>
            <p:nvPr/>
          </p:nvSpPr>
          <p:spPr>
            <a:xfrm>
              <a:off x="1216228" y="1560678"/>
              <a:ext cx="81495" cy="81330"/>
            </a:xfrm>
            <a:custGeom>
              <a:avLst/>
              <a:gdLst/>
              <a:ahLst/>
              <a:cxnLst/>
              <a:rect l="0" t="0" r="0" b="0"/>
              <a:pathLst>
                <a:path w="128" h="128">
                  <a:moveTo>
                    <a:pt x="128" y="128"/>
                  </a:moveTo>
                  <a:lnTo>
                    <a:pt x="82" y="0"/>
                  </a:lnTo>
                  <a:lnTo>
                    <a:pt x="47" y="0"/>
                  </a:lnTo>
                  <a:lnTo>
                    <a:pt x="0" y="128"/>
                  </a:lnTo>
                  <a:lnTo>
                    <a:pt x="128" y="128"/>
                  </a:lnTo>
                </a:path>
              </a:pathLst>
            </a:custGeom>
            <a:solidFill>
              <a:srgbClr val="0098E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2" name="rect"/>
            <p:cNvSpPr/>
            <p:nvPr/>
          </p:nvSpPr>
          <p:spPr>
            <a:xfrm>
              <a:off x="1269746" y="1512201"/>
              <a:ext cx="42734" cy="19698"/>
            </a:xfrm>
            <a:prstGeom prst="rect">
              <a:avLst/>
            </a:prstGeom>
            <a:solidFill>
              <a:srgbClr val="005394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group 6"/>
          <p:cNvGrpSpPr/>
          <p:nvPr/>
        </p:nvGrpSpPr>
        <p:grpSpPr>
          <a:xfrm rot="21600000">
            <a:off x="3640835" y="3328644"/>
            <a:ext cx="2336291" cy="2075458"/>
            <a:chOff x="0" y="0"/>
            <a:chExt cx="2336291" cy="2075458"/>
          </a:xfrm>
        </p:grpSpPr>
        <p:sp>
          <p:nvSpPr>
            <p:cNvPr id="23" name="rect"/>
            <p:cNvSpPr/>
            <p:nvPr/>
          </p:nvSpPr>
          <p:spPr>
            <a:xfrm>
              <a:off x="0" y="193319"/>
              <a:ext cx="2336291" cy="1882139"/>
            </a:xfrm>
            <a:prstGeom prst="rect">
              <a:avLst/>
            </a:prstGeom>
            <a:solidFill>
              <a:srgbClr val="D9D9D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4" name="rect"/>
            <p:cNvSpPr/>
            <p:nvPr/>
          </p:nvSpPr>
          <p:spPr>
            <a:xfrm>
              <a:off x="0" y="133883"/>
              <a:ext cx="2336291" cy="57911"/>
            </a:xfrm>
            <a:prstGeom prst="rect">
              <a:avLst/>
            </a:prstGeom>
            <a:solidFill>
              <a:srgbClr val="7F7F7F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5" name="path"/>
            <p:cNvSpPr/>
            <p:nvPr/>
          </p:nvSpPr>
          <p:spPr>
            <a:xfrm>
              <a:off x="875639" y="0"/>
              <a:ext cx="544106" cy="301713"/>
            </a:xfrm>
            <a:custGeom>
              <a:avLst/>
              <a:gdLst/>
              <a:ahLst/>
              <a:cxnLst/>
              <a:rect l="0" t="0" r="0" b="0"/>
              <a:pathLst>
                <a:path w="856" h="475">
                  <a:moveTo>
                    <a:pt x="1" y="237"/>
                  </a:moveTo>
                  <a:cubicBezTo>
                    <a:pt x="0" y="106"/>
                    <a:pt x="191" y="0"/>
                    <a:pt x="428" y="0"/>
                  </a:cubicBezTo>
                  <a:cubicBezTo>
                    <a:pt x="665" y="0"/>
                    <a:pt x="856" y="106"/>
                    <a:pt x="856" y="237"/>
                  </a:cubicBezTo>
                  <a:cubicBezTo>
                    <a:pt x="856" y="368"/>
                    <a:pt x="665" y="475"/>
                    <a:pt x="428" y="475"/>
                  </a:cubicBezTo>
                  <a:cubicBezTo>
                    <a:pt x="191" y="475"/>
                    <a:pt x="0" y="368"/>
                    <a:pt x="1" y="237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6" name="textbox 26"/>
            <p:cNvSpPr/>
            <p:nvPr/>
          </p:nvSpPr>
          <p:spPr>
            <a:xfrm>
              <a:off x="595676" y="32058"/>
              <a:ext cx="1195705" cy="129793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7000"/>
                </a:lnSpc>
              </a:pPr>
              <a:endParaRPr lang="en-US" altLang="en-US" sz="100" dirty="0"/>
            </a:p>
            <a:p>
              <a:pPr marL="492125" algn="l" rtl="0" eaLnBrk="0">
                <a:lnSpc>
                  <a:spcPct val="88000"/>
                </a:lnSpc>
              </a:pPr>
              <a:r>
                <a:rPr sz="1800" spc="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2</a:t>
              </a:r>
              <a:endParaRPr lang="en-US" altLang="en-US" sz="18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400" dirty="0"/>
            </a:p>
            <a:p>
              <a:pPr marL="12700" indent="161925" algn="l" rtl="0" eaLnBrk="0">
                <a:lnSpc>
                  <a:spcPct val="212000"/>
                </a:lnSpc>
                <a:spcBef>
                  <a:spcPts val="5"/>
                </a:spcBef>
              </a:pPr>
              <a:r>
                <a:rPr sz="1500" spc="6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占地面</a:t>
              </a:r>
              <a:r>
                <a:rPr sz="1500" spc="4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积</a:t>
              </a:r>
              <a:r>
                <a:rPr sz="1500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</a:t>
              </a:r>
              <a:r>
                <a:rPr sz="1500" spc="9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135万</a:t>
              </a: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平方</a:t>
              </a:r>
              <a:r>
                <a:rPr sz="1500" spc="3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米</a:t>
              </a:r>
              <a:endParaRPr lang="en-US" altLang="en-US" sz="1500" dirty="0"/>
            </a:p>
          </p:txBody>
        </p:sp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664641" y="1398752"/>
              <a:ext cx="1006284" cy="430923"/>
            </a:xfrm>
            <a:prstGeom prst="rect">
              <a:avLst/>
            </a:prstGeom>
          </p:spPr>
        </p:pic>
      </p:grpSp>
      <p:grpSp>
        <p:nvGrpSpPr>
          <p:cNvPr id="5" name="group 8"/>
          <p:cNvGrpSpPr/>
          <p:nvPr/>
        </p:nvGrpSpPr>
        <p:grpSpPr>
          <a:xfrm rot="21600000">
            <a:off x="8721852" y="3332390"/>
            <a:ext cx="2336291" cy="2070189"/>
            <a:chOff x="0" y="0"/>
            <a:chExt cx="2336291" cy="2070189"/>
          </a:xfrm>
        </p:grpSpPr>
        <p:sp>
          <p:nvSpPr>
            <p:cNvPr id="28" name="rect"/>
            <p:cNvSpPr/>
            <p:nvPr/>
          </p:nvSpPr>
          <p:spPr>
            <a:xfrm>
              <a:off x="0" y="188049"/>
              <a:ext cx="2336291" cy="1882140"/>
            </a:xfrm>
            <a:prstGeom prst="rect">
              <a:avLst/>
            </a:prstGeom>
            <a:solidFill>
              <a:srgbClr val="D9D9D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9" name="rect"/>
            <p:cNvSpPr/>
            <p:nvPr/>
          </p:nvSpPr>
          <p:spPr>
            <a:xfrm>
              <a:off x="0" y="128613"/>
              <a:ext cx="2336291" cy="59435"/>
            </a:xfrm>
            <a:prstGeom prst="rect">
              <a:avLst/>
            </a:prstGeom>
            <a:solidFill>
              <a:srgbClr val="7F7F7F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0" name="path"/>
            <p:cNvSpPr/>
            <p:nvPr/>
          </p:nvSpPr>
          <p:spPr>
            <a:xfrm>
              <a:off x="918971" y="0"/>
              <a:ext cx="542950" cy="301714"/>
            </a:xfrm>
            <a:custGeom>
              <a:avLst/>
              <a:gdLst/>
              <a:ahLst/>
              <a:cxnLst/>
              <a:rect l="0" t="0" r="0" b="0"/>
              <a:pathLst>
                <a:path w="855" h="475">
                  <a:moveTo>
                    <a:pt x="0" y="238"/>
                  </a:moveTo>
                  <a:cubicBezTo>
                    <a:pt x="0" y="106"/>
                    <a:pt x="191" y="0"/>
                    <a:pt x="427" y="0"/>
                  </a:cubicBezTo>
                  <a:cubicBezTo>
                    <a:pt x="663" y="0"/>
                    <a:pt x="855" y="106"/>
                    <a:pt x="855" y="237"/>
                  </a:cubicBezTo>
                  <a:cubicBezTo>
                    <a:pt x="855" y="368"/>
                    <a:pt x="663" y="475"/>
                    <a:pt x="427" y="475"/>
                  </a:cubicBezTo>
                  <a:cubicBezTo>
                    <a:pt x="191" y="475"/>
                    <a:pt x="0" y="368"/>
                    <a:pt x="0" y="238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1" name="textbox 31"/>
            <p:cNvSpPr/>
            <p:nvPr/>
          </p:nvSpPr>
          <p:spPr>
            <a:xfrm>
              <a:off x="338700" y="35384"/>
              <a:ext cx="1706879" cy="1326514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91000"/>
                </a:lnSpc>
              </a:pPr>
              <a:endParaRPr lang="en-US" altLang="en-US" sz="100" dirty="0"/>
            </a:p>
            <a:p>
              <a:pPr marL="782955" algn="l" rtl="0" eaLnBrk="0">
                <a:lnSpc>
                  <a:spcPct val="86000"/>
                </a:lnSpc>
              </a:pPr>
              <a:r>
                <a:rPr sz="1800" spc="5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4</a:t>
              </a:r>
              <a:endParaRPr lang="en-US" altLang="en-US" sz="1800" dirty="0"/>
            </a:p>
            <a:p>
              <a:pPr algn="l" rtl="0" eaLnBrk="0">
                <a:lnSpc>
                  <a:spcPct val="107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25000"/>
                </a:lnSpc>
              </a:pPr>
              <a:endParaRPr lang="en-US" altLang="en-US" sz="300" dirty="0"/>
            </a:p>
            <a:p>
              <a:pPr marL="12700" indent="527050" algn="l" rtl="0" eaLnBrk="0">
                <a:lnSpc>
                  <a:spcPct val="123000"/>
                </a:lnSpc>
              </a:pP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上市公</a:t>
              </a:r>
              <a:r>
                <a:rPr sz="1500" spc="8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r>
                <a:rPr sz="1500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</a:t>
              </a: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四川九洲</a:t>
              </a:r>
              <a:r>
                <a:rPr sz="1500" spc="9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</a:t>
              </a:r>
              <a:r>
                <a:rPr sz="1500" spc="9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00080</a:t>
              </a:r>
              <a:r>
                <a:rPr sz="1500" spc="7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</a:t>
              </a:r>
              <a:r>
                <a:rPr sz="1500" spc="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九洲光电</a:t>
              </a:r>
              <a:r>
                <a:rPr sz="1500" spc="9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</a:t>
              </a:r>
              <a:r>
                <a:rPr sz="1500" spc="9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83099</a:t>
              </a:r>
              <a:r>
                <a:rPr sz="1500" spc="7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5</a:t>
              </a:r>
              <a:endParaRPr lang="en-US" altLang="en-US" sz="1500" dirty="0"/>
            </a:p>
          </p:txBody>
        </p:sp>
        <p:pic>
          <p:nvPicPr>
            <p:cNvPr id="32" name="picture 3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954023" y="1399629"/>
              <a:ext cx="649223" cy="534923"/>
            </a:xfrm>
            <a:prstGeom prst="rect">
              <a:avLst/>
            </a:prstGeom>
          </p:spPr>
        </p:pic>
      </p:grpSp>
      <p:grpSp>
        <p:nvGrpSpPr>
          <p:cNvPr id="33" name="group 10"/>
          <p:cNvGrpSpPr/>
          <p:nvPr/>
        </p:nvGrpSpPr>
        <p:grpSpPr>
          <a:xfrm rot="21600000">
            <a:off x="1187196" y="3327400"/>
            <a:ext cx="2264664" cy="2075180"/>
            <a:chOff x="0" y="0"/>
            <a:chExt cx="2264664" cy="2075180"/>
          </a:xfrm>
        </p:grpSpPr>
        <p:sp>
          <p:nvSpPr>
            <p:cNvPr id="34" name="rect"/>
            <p:cNvSpPr/>
            <p:nvPr/>
          </p:nvSpPr>
          <p:spPr>
            <a:xfrm>
              <a:off x="0" y="193040"/>
              <a:ext cx="2264664" cy="1882140"/>
            </a:xfrm>
            <a:prstGeom prst="rect">
              <a:avLst/>
            </a:prstGeom>
            <a:solidFill>
              <a:srgbClr val="D9D9D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5" name="rect"/>
            <p:cNvSpPr/>
            <p:nvPr/>
          </p:nvSpPr>
          <p:spPr>
            <a:xfrm>
              <a:off x="0" y="135128"/>
              <a:ext cx="2264664" cy="57911"/>
            </a:xfrm>
            <a:prstGeom prst="rect">
              <a:avLst/>
            </a:prstGeom>
            <a:solidFill>
              <a:srgbClr val="7F7F7F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6" name="path"/>
            <p:cNvSpPr/>
            <p:nvPr/>
          </p:nvSpPr>
          <p:spPr>
            <a:xfrm>
              <a:off x="850125" y="0"/>
              <a:ext cx="544093" cy="301713"/>
            </a:xfrm>
            <a:custGeom>
              <a:avLst/>
              <a:gdLst/>
              <a:ahLst/>
              <a:cxnLst/>
              <a:rect l="0" t="0" r="0" b="0"/>
              <a:pathLst>
                <a:path w="856" h="475">
                  <a:moveTo>
                    <a:pt x="0" y="236"/>
                  </a:moveTo>
                  <a:cubicBezTo>
                    <a:pt x="0" y="106"/>
                    <a:pt x="191" y="0"/>
                    <a:pt x="428" y="0"/>
                  </a:cubicBezTo>
                  <a:cubicBezTo>
                    <a:pt x="665" y="0"/>
                    <a:pt x="856" y="106"/>
                    <a:pt x="856" y="237"/>
                  </a:cubicBezTo>
                  <a:cubicBezTo>
                    <a:pt x="856" y="368"/>
                    <a:pt x="665" y="475"/>
                    <a:pt x="428" y="475"/>
                  </a:cubicBezTo>
                  <a:cubicBezTo>
                    <a:pt x="191" y="475"/>
                    <a:pt x="0" y="368"/>
                    <a:pt x="0" y="236"/>
                  </a:cubicBezTo>
                </a:path>
              </a:pathLst>
            </a:custGeom>
            <a:solidFill>
              <a:srgbClr val="0064C8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/>
            <p:nvPr/>
          </p:nvSpPr>
          <p:spPr>
            <a:xfrm>
              <a:off x="291055" y="31820"/>
              <a:ext cx="1596389" cy="118998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8000"/>
                </a:lnSpc>
              </a:pPr>
              <a:endParaRPr lang="en-US" altLang="en-US" sz="100" dirty="0"/>
            </a:p>
            <a:p>
              <a:pPr marL="777875" algn="l" rtl="0" eaLnBrk="0">
                <a:lnSpc>
                  <a:spcPct val="88000"/>
                </a:lnSpc>
              </a:pPr>
              <a:r>
                <a:rPr sz="1800" spc="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</a:t>
              </a:r>
              <a:endParaRPr lang="en-US" altLang="en-US" sz="18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200" dirty="0"/>
            </a:p>
            <a:p>
              <a:pPr algn="l" rtl="0" eaLnBrk="0">
                <a:lnSpc>
                  <a:spcPct val="7000"/>
                </a:lnSpc>
              </a:pPr>
              <a:endParaRPr lang="en-US" altLang="en-US" sz="100" dirty="0"/>
            </a:p>
            <a:p>
              <a:pPr marL="12700" indent="1905" algn="l" rtl="0" eaLnBrk="0">
                <a:lnSpc>
                  <a:spcPct val="161000"/>
                </a:lnSpc>
              </a:pPr>
              <a:r>
                <a:rPr sz="1500" spc="9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总资产</a:t>
              </a:r>
              <a:r>
                <a:rPr sz="1500" spc="9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</a:t>
              </a:r>
              <a:r>
                <a:rPr sz="1500" spc="9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277</a:t>
              </a:r>
              <a:r>
                <a:rPr sz="1500" spc="7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亿</a:t>
              </a:r>
              <a:r>
                <a:rPr sz="1500" spc="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元</a:t>
              </a:r>
              <a:r>
                <a:rPr sz="1500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500" spc="8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净资产</a:t>
              </a:r>
              <a:r>
                <a:rPr sz="1500" spc="8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</a:t>
              </a:r>
              <a:r>
                <a:rPr sz="1500" spc="80" dirty="0">
                  <a:ln w="3175" cap="flat" cmpd="sng">
                    <a:solidFill>
                      <a:srgbClr val="C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84</a:t>
              </a:r>
              <a:r>
                <a:rPr sz="1500" spc="8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亿</a:t>
              </a:r>
              <a:r>
                <a:rPr sz="1500" spc="70" dirty="0">
                  <a:ln w="3175" cap="flat" cmpd="sng">
                    <a:solidFill>
                      <a:srgbClr val="0054A7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元</a:t>
              </a:r>
              <a:endParaRPr lang="en-US" altLang="en-US" sz="1500" dirty="0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821436" y="1358900"/>
              <a:ext cx="600456" cy="559307"/>
            </a:xfrm>
            <a:prstGeom prst="rect">
              <a:avLst/>
            </a:prstGeom>
          </p:spPr>
        </p:pic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sp>
        <p:nvSpPr>
          <p:cNvPr id="41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2" name="textbox 111" descr="7b0a20202020227461726765744d6f64756c65223a202270726f636573734f6e6c696e65466f6e7473220a7d0a"/>
          <p:cNvSpPr/>
          <p:nvPr>
            <p:custDataLst>
              <p:tags r:id="rId5"/>
            </p:custDataLst>
          </p:nvPr>
        </p:nvSpPr>
        <p:spPr>
          <a:xfrm>
            <a:off x="366395" y="161925"/>
            <a:ext cx="4626610" cy="417830"/>
          </a:xfrm>
          <a:prstGeom prst="rect">
            <a:avLst/>
          </a:prstGeom>
        </p:spPr>
        <p:txBody>
          <a:bodyPr vert="horz" wrap="square" lIns="0" tIns="0" rIns="0" bIns="0"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lang="en-US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1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.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九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州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集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团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-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概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况</a:t>
            </a:r>
            <a:endParaRPr lang="zh-CN" sz="27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汉仪文黑-75简" panose="0002060004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2"/>
          <p:cNvGrpSpPr/>
          <p:nvPr/>
        </p:nvGrpSpPr>
        <p:grpSpPr>
          <a:xfrm rot="21600000">
            <a:off x="330200" y="1225296"/>
            <a:ext cx="3206750" cy="5032628"/>
            <a:chOff x="0" y="0"/>
            <a:chExt cx="3206750" cy="5032628"/>
          </a:xfrm>
        </p:grpSpPr>
        <p:pic>
          <p:nvPicPr>
            <p:cNvPr id="41" name="picture 4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3206750" cy="5032628"/>
            </a:xfrm>
            <a:prstGeom prst="rect">
              <a:avLst/>
            </a:prstGeom>
          </p:spPr>
        </p:pic>
        <p:sp>
          <p:nvSpPr>
            <p:cNvPr id="42" name="textbox 42"/>
            <p:cNvSpPr/>
            <p:nvPr/>
          </p:nvSpPr>
          <p:spPr>
            <a:xfrm>
              <a:off x="-12700" y="-12700"/>
              <a:ext cx="3232150" cy="508507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9000"/>
                </a:lnSpc>
              </a:pPr>
              <a:endParaRPr lang="en-US" altLang="en-US" sz="800" dirty="0"/>
            </a:p>
            <a:p>
              <a:pPr marL="901065" algn="l" rtl="0" eaLnBrk="0">
                <a:lnSpc>
                  <a:spcPct val="91000"/>
                </a:lnSpc>
                <a:spcBef>
                  <a:spcPts val="5"/>
                </a:spcBef>
              </a:pPr>
              <a:r>
                <a:rPr sz="2000" b="1" spc="-3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131业务</a:t>
              </a:r>
              <a:r>
                <a:rPr sz="2000" b="1" spc="-2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结</a:t>
              </a:r>
              <a:r>
                <a:rPr sz="20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构</a:t>
              </a:r>
              <a:endParaRPr lang="en-US" altLang="en-US" sz="2000" dirty="0"/>
            </a:p>
            <a:p>
              <a:pPr algn="l" rtl="0" eaLnBrk="0">
                <a:lnSpc>
                  <a:spcPct val="139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39000"/>
                </a:lnSpc>
              </a:pPr>
              <a:endParaRPr lang="en-US" altLang="en-US" sz="1000" dirty="0"/>
            </a:p>
            <a:p>
              <a:pPr marL="397510" algn="l" rtl="0" eaLnBrk="0">
                <a:lnSpc>
                  <a:spcPts val="2645"/>
                </a:lnSpc>
                <a:spcBef>
                  <a:spcPts val="610"/>
                </a:spcBef>
              </a:pPr>
              <a:r>
                <a:rPr sz="2000" b="1" spc="-1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核心</a:t>
              </a:r>
              <a:r>
                <a:rPr sz="2000" b="1" spc="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产业：</a:t>
              </a:r>
              <a:endParaRPr lang="en-US" altLang="en-US" sz="2000" dirty="0"/>
            </a:p>
            <a:p>
              <a:pPr marL="394970" algn="l" rtl="0" eaLnBrk="0">
                <a:lnSpc>
                  <a:spcPct val="90000"/>
                </a:lnSpc>
                <a:spcBef>
                  <a:spcPts val="1395"/>
                </a:spcBef>
              </a:pPr>
              <a:r>
                <a:rPr sz="2000" b="1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——军工电子</a:t>
              </a:r>
              <a:endParaRPr lang="en-US" altLang="en-US" sz="2000" dirty="0"/>
            </a:p>
            <a:p>
              <a:pPr marL="398145" algn="l" rtl="0" eaLnBrk="0">
                <a:lnSpc>
                  <a:spcPts val="2645"/>
                </a:lnSpc>
                <a:spcBef>
                  <a:spcPts val="1000"/>
                </a:spcBef>
              </a:pPr>
              <a:r>
                <a:rPr sz="2000" b="1" spc="-1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支柱产</a:t>
              </a:r>
              <a:r>
                <a:rPr sz="2000" b="1" spc="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业：</a:t>
              </a:r>
              <a:endParaRPr lang="en-US" altLang="en-US" sz="2000" dirty="0"/>
            </a:p>
            <a:p>
              <a:pPr marL="394970" algn="l" rtl="0" eaLnBrk="0">
                <a:lnSpc>
                  <a:spcPct val="91000"/>
                </a:lnSpc>
                <a:spcBef>
                  <a:spcPts val="1370"/>
                </a:spcBef>
              </a:pPr>
              <a:r>
                <a:rPr sz="2000" b="1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——智慧多媒体</a:t>
              </a:r>
              <a:endParaRPr lang="en-US" altLang="en-US" sz="2000" dirty="0"/>
            </a:p>
            <a:p>
              <a:pPr marL="394970" algn="l" rtl="0" eaLnBrk="0">
                <a:lnSpc>
                  <a:spcPct val="91000"/>
                </a:lnSpc>
                <a:spcBef>
                  <a:spcPts val="1415"/>
                </a:spcBef>
              </a:pPr>
              <a:r>
                <a:rPr sz="2000" b="1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——软件与智能应用</a:t>
              </a:r>
              <a:endParaRPr lang="en-US" altLang="en-US" sz="2000" dirty="0"/>
            </a:p>
            <a:p>
              <a:pPr marL="394970" algn="l" rtl="0" eaLnBrk="0">
                <a:lnSpc>
                  <a:spcPct val="91000"/>
                </a:lnSpc>
                <a:spcBef>
                  <a:spcPts val="1415"/>
                </a:spcBef>
              </a:pPr>
              <a:r>
                <a:rPr sz="2000" b="1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——北斗卫星导航</a:t>
              </a:r>
              <a:endParaRPr lang="en-US" altLang="en-US" sz="2000" dirty="0"/>
            </a:p>
            <a:p>
              <a:pPr marL="398780" algn="l" rtl="0" eaLnBrk="0">
                <a:lnSpc>
                  <a:spcPts val="2645"/>
                </a:lnSpc>
                <a:spcBef>
                  <a:spcPts val="1000"/>
                </a:spcBef>
              </a:pPr>
              <a:r>
                <a:rPr sz="2000" b="1" spc="-1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重点业</a:t>
              </a:r>
              <a:r>
                <a:rPr sz="2000" b="1" spc="0" dirty="0">
                  <a:solidFill>
                    <a:srgbClr val="C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务：</a:t>
              </a:r>
              <a:endParaRPr lang="en-US" altLang="en-US" sz="2000" dirty="0"/>
            </a:p>
            <a:p>
              <a:pPr algn="l" rtl="0" eaLnBrk="0">
                <a:lnSpc>
                  <a:spcPct val="103000"/>
                </a:lnSpc>
              </a:pPr>
              <a:endParaRPr lang="en-US" altLang="en-US" sz="1100" dirty="0"/>
            </a:p>
            <a:p>
              <a:pPr algn="l" rtl="0" eaLnBrk="0">
                <a:lnSpc>
                  <a:spcPct val="10000"/>
                </a:lnSpc>
              </a:pPr>
              <a:endParaRPr lang="en-US" altLang="en-US" sz="100" dirty="0"/>
            </a:p>
            <a:p>
              <a:pPr marL="394970" algn="l" rtl="0" eaLnBrk="0">
                <a:lnSpc>
                  <a:spcPct val="91000"/>
                </a:lnSpc>
              </a:pPr>
              <a:r>
                <a:rPr sz="2000" b="1" spc="0" dirty="0">
                  <a:solidFill>
                    <a:srgbClr val="0054A7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——投融资</a:t>
              </a:r>
              <a:endParaRPr lang="en-US" altLang="en-US" sz="2000" dirty="0"/>
            </a:p>
          </p:txBody>
        </p:sp>
      </p:grpSp>
      <p:grpSp>
        <p:nvGrpSpPr>
          <p:cNvPr id="14" name="group 14"/>
          <p:cNvGrpSpPr/>
          <p:nvPr/>
        </p:nvGrpSpPr>
        <p:grpSpPr>
          <a:xfrm rot="21600000">
            <a:off x="3642359" y="2823971"/>
            <a:ext cx="1655064" cy="3511296"/>
            <a:chOff x="0" y="0"/>
            <a:chExt cx="1655064" cy="3511296"/>
          </a:xfrm>
        </p:grpSpPr>
        <p:pic>
          <p:nvPicPr>
            <p:cNvPr id="43" name="picture 4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1655064" cy="3511296"/>
            </a:xfrm>
            <a:prstGeom prst="rect">
              <a:avLst/>
            </a:prstGeom>
          </p:spPr>
        </p:pic>
        <p:sp>
          <p:nvSpPr>
            <p:cNvPr id="44" name="textbox 44"/>
            <p:cNvSpPr/>
            <p:nvPr/>
          </p:nvSpPr>
          <p:spPr>
            <a:xfrm>
              <a:off x="65425" y="887094"/>
              <a:ext cx="1568450" cy="2550795"/>
            </a:xfrm>
            <a:prstGeom prst="rect">
              <a:avLst/>
            </a:prstGeom>
          </p:spPr>
          <p:txBody>
            <a:bodyPr vert="eaVert" wrap="square" lIns="0" tIns="0" rIns="0" bIns="0"/>
            <a:lstStyle/>
            <a:p>
              <a:pPr algn="l" rtl="0" eaLnBrk="0">
                <a:lnSpc>
                  <a:spcPct val="78000"/>
                </a:lnSpc>
              </a:pPr>
              <a:endParaRPr lang="en-US" altLang="en-US" sz="100" dirty="0"/>
            </a:p>
            <a:p>
              <a:pPr marL="21590" algn="l" rtl="0" eaLnBrk="0">
                <a:lnSpc>
                  <a:spcPct val="97000"/>
                </a:lnSpc>
              </a:pP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长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光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电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科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限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责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任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endParaRPr lang="en-US" altLang="en-US" sz="1100" dirty="0"/>
            </a:p>
            <a:p>
              <a:pPr marL="21590" algn="l" rtl="0" eaLnBrk="0">
                <a:lnSpc>
                  <a:spcPct val="97000"/>
                </a:lnSpc>
                <a:spcBef>
                  <a:spcPts val="1480"/>
                </a:spcBef>
              </a:pP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洲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防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控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科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限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责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任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endParaRPr lang="en-US" altLang="en-US" sz="1100" dirty="0"/>
            </a:p>
            <a:p>
              <a:pPr marL="12700" algn="l" rtl="0" eaLnBrk="0">
                <a:lnSpc>
                  <a:spcPct val="97000"/>
                </a:lnSpc>
                <a:spcBef>
                  <a:spcPts val="1485"/>
                </a:spcBef>
              </a:pP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都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洲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迪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飞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科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限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责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任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endParaRPr lang="en-US" altLang="en-US" sz="1100" dirty="0"/>
            </a:p>
            <a:p>
              <a:pPr marL="21590" algn="l" rtl="0" eaLnBrk="0">
                <a:lnSpc>
                  <a:spcPct val="97000"/>
                </a:lnSpc>
                <a:spcBef>
                  <a:spcPts val="1470"/>
                </a:spcBef>
              </a:pP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洲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空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管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科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技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限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责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任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endParaRPr lang="en-US" altLang="en-US" sz="1100" dirty="0"/>
            </a:p>
            <a:p>
              <a:pPr algn="l" rtl="0" eaLnBrk="0">
                <a:lnSpc>
                  <a:spcPct val="110000"/>
                </a:lnSpc>
              </a:pPr>
              <a:endParaRPr lang="en-US" altLang="en-US" sz="900" dirty="0"/>
            </a:p>
            <a:p>
              <a:pPr marL="21590" algn="l" rtl="0" eaLnBrk="0">
                <a:lnSpc>
                  <a:spcPct val="97000"/>
                </a:lnSpc>
                <a:spcBef>
                  <a:spcPts val="0"/>
                </a:spcBef>
              </a:pP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洲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电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器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集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团</a:t>
              </a:r>
              <a:r>
                <a:rPr sz="1100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限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责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任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公</a:t>
              </a:r>
              <a:r>
                <a:rPr sz="11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100" b="1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司</a:t>
              </a:r>
              <a:endParaRPr lang="en-US" altLang="en-US" sz="1100" dirty="0"/>
            </a:p>
          </p:txBody>
        </p:sp>
      </p:grpSp>
      <p:sp>
        <p:nvSpPr>
          <p:cNvPr id="45" name="textbox 45"/>
          <p:cNvSpPr/>
          <p:nvPr/>
        </p:nvSpPr>
        <p:spPr>
          <a:xfrm>
            <a:off x="4541520" y="1028700"/>
            <a:ext cx="4310379" cy="498475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3000"/>
              </a:lnSpc>
            </a:pPr>
            <a:endParaRPr lang="en-US" altLang="en-US" sz="600" dirty="0"/>
          </a:p>
          <a:p>
            <a:pPr marL="392430" algn="l" rtl="0" eaLnBrk="0">
              <a:lnSpc>
                <a:spcPct val="91000"/>
              </a:lnSpc>
              <a:spcBef>
                <a:spcPts val="5"/>
              </a:spcBef>
            </a:pPr>
            <a:r>
              <a:rPr sz="2000" b="1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四川九洲投资控股集团有限</a:t>
            </a:r>
            <a:r>
              <a:rPr sz="20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公司</a:t>
            </a:r>
            <a:endParaRPr lang="en-US" altLang="en-US" sz="2000" dirty="0"/>
          </a:p>
        </p:txBody>
      </p:sp>
      <p:pic>
        <p:nvPicPr>
          <p:cNvPr id="46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9493250" y="1609725"/>
            <a:ext cx="435026" cy="631825"/>
          </a:xfrm>
          <a:prstGeom prst="rect">
            <a:avLst/>
          </a:prstGeom>
        </p:spPr>
      </p:pic>
      <p:grpSp>
        <p:nvGrpSpPr>
          <p:cNvPr id="16" name="group 16"/>
          <p:cNvGrpSpPr/>
          <p:nvPr/>
        </p:nvGrpSpPr>
        <p:grpSpPr>
          <a:xfrm rot="21600000">
            <a:off x="6188075" y="1844040"/>
            <a:ext cx="3442081" cy="507491"/>
            <a:chOff x="0" y="0"/>
            <a:chExt cx="3442081" cy="507491"/>
          </a:xfrm>
        </p:grpSpPr>
        <p:sp>
          <p:nvSpPr>
            <p:cNvPr id="47" name="rect"/>
            <p:cNvSpPr/>
            <p:nvPr/>
          </p:nvSpPr>
          <p:spPr>
            <a:xfrm>
              <a:off x="541909" y="0"/>
              <a:ext cx="2900171" cy="507491"/>
            </a:xfrm>
            <a:prstGeom prst="rect">
              <a:avLst/>
            </a:prstGeom>
            <a:solidFill>
              <a:srgbClr val="8FAADC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48" name="textbox 48"/>
            <p:cNvSpPr/>
            <p:nvPr/>
          </p:nvSpPr>
          <p:spPr>
            <a:xfrm>
              <a:off x="-12700" y="-12700"/>
              <a:ext cx="3467734" cy="533400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0000"/>
                </a:lnSpc>
              </a:pPr>
              <a:endParaRPr lang="en-US" altLang="en-US" sz="600" dirty="0"/>
            </a:p>
            <a:p>
              <a:pPr marL="12700" algn="l" rtl="0" eaLnBrk="0">
                <a:lnSpc>
                  <a:spcPts val="2375"/>
                </a:lnSpc>
                <a:spcBef>
                  <a:spcPts val="5"/>
                </a:spcBef>
                <a:tabLst>
                  <a:tab pos="611505" algn="l"/>
                </a:tabLst>
              </a:pPr>
              <a:r>
                <a:rPr sz="1500" strike="sngStrike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	</a:t>
              </a:r>
              <a:r>
                <a:rPr sz="1500" b="1" spc="1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四川九洲</a:t>
              </a:r>
              <a:r>
                <a:rPr sz="1500" spc="1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500" spc="11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(</a:t>
              </a:r>
              <a:r>
                <a:rPr sz="1500" b="1" spc="1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股票代码000801</a:t>
              </a:r>
              <a:r>
                <a:rPr sz="1500" spc="6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700" spc="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)</a:t>
              </a:r>
              <a:endParaRPr lang="en-US" altLang="en-US" sz="1700" dirty="0"/>
            </a:p>
          </p:txBody>
        </p:sp>
      </p:grpSp>
      <p:pic>
        <p:nvPicPr>
          <p:cNvPr id="49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149975" y="1508125"/>
            <a:ext cx="12700" cy="990600"/>
          </a:xfrm>
          <a:prstGeom prst="rect">
            <a:avLst/>
          </a:prstGeom>
        </p:spPr>
      </p:pic>
      <p:pic>
        <p:nvPicPr>
          <p:cNvPr id="50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4259262" y="2462212"/>
            <a:ext cx="6392862" cy="265112"/>
          </a:xfrm>
          <a:prstGeom prst="rect">
            <a:avLst/>
          </a:prstGeom>
        </p:spPr>
      </p:pic>
      <p:sp>
        <p:nvSpPr>
          <p:cNvPr id="51" name="textbox 51"/>
          <p:cNvSpPr/>
          <p:nvPr/>
        </p:nvSpPr>
        <p:spPr>
          <a:xfrm>
            <a:off x="9837419" y="1734311"/>
            <a:ext cx="2341245" cy="692150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lang="en-US" altLang="en-US" sz="500" dirty="0"/>
          </a:p>
          <a:p>
            <a:pPr marL="112395" algn="l" rtl="0" eaLnBrk="0">
              <a:lnSpc>
                <a:spcPct val="90000"/>
              </a:lnSpc>
              <a:spcBef>
                <a:spcPts val="5"/>
              </a:spcBef>
            </a:pPr>
            <a:r>
              <a:rPr sz="11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四川九洲空管科技有限责任公</a:t>
            </a:r>
            <a:r>
              <a:rPr sz="1100" b="1" spc="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  <a:p>
            <a:pPr marL="105410" algn="l" rtl="0" eaLnBrk="0">
              <a:lnSpc>
                <a:spcPts val="2900"/>
              </a:lnSpc>
            </a:pPr>
            <a:r>
              <a:rPr sz="11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成都九洲迪飞科技有限责任公</a:t>
            </a:r>
            <a:r>
              <a:rPr sz="1100" b="1" spc="8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pic>
        <p:nvPicPr>
          <p:cNvPr id="52" name="picture 5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5581650" y="3195637"/>
            <a:ext cx="1509712" cy="6143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 rot="21600000">
            <a:off x="9544810" y="6492633"/>
            <a:ext cx="2519171" cy="347078"/>
            <a:chOff x="0" y="0"/>
            <a:chExt cx="2519171" cy="347078"/>
          </a:xfrm>
        </p:grpSpPr>
        <p:pic>
          <p:nvPicPr>
            <p:cNvPr id="53" name="picture 5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21600000">
              <a:off x="0" y="25514"/>
              <a:ext cx="2519171" cy="321563"/>
            </a:xfrm>
            <a:prstGeom prst="rect">
              <a:avLst/>
            </a:prstGeom>
          </p:spPr>
        </p:pic>
        <p:sp>
          <p:nvSpPr>
            <p:cNvPr id="54" name="textbox 54"/>
            <p:cNvSpPr/>
            <p:nvPr/>
          </p:nvSpPr>
          <p:spPr>
            <a:xfrm>
              <a:off x="939662" y="-12700"/>
              <a:ext cx="450215" cy="113664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3000"/>
                </a:lnSpc>
              </a:pPr>
              <a:endParaRPr lang="en-US" altLang="en-US" sz="100" dirty="0"/>
            </a:p>
            <a:p>
              <a:pPr marL="12700" algn="l" rtl="0" eaLnBrk="0">
                <a:lnSpc>
                  <a:spcPts val="690"/>
                </a:lnSpc>
              </a:pPr>
              <a:r>
                <a:rPr sz="1700" b="1" spc="-14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…</a:t>
              </a:r>
              <a:r>
                <a:rPr sz="1700" spc="-14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700" b="1" spc="-13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…</a:t>
              </a:r>
              <a:endParaRPr lang="en-US" altLang="en-US" sz="1700" dirty="0"/>
            </a:p>
          </p:txBody>
        </p:sp>
      </p:grpSp>
      <p:sp>
        <p:nvSpPr>
          <p:cNvPr id="55" name="textbox 55"/>
          <p:cNvSpPr/>
          <p:nvPr/>
        </p:nvSpPr>
        <p:spPr>
          <a:xfrm>
            <a:off x="5583935" y="2823971"/>
            <a:ext cx="1435735" cy="600075"/>
          </a:xfrm>
          <a:prstGeom prst="rect">
            <a:avLst/>
          </a:prstGeom>
          <a:solidFill>
            <a:srgbClr val="7F7F7F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6000"/>
              </a:lnSpc>
            </a:pPr>
            <a:endParaRPr lang="en-US" altLang="en-US" sz="100" dirty="0"/>
          </a:p>
          <a:p>
            <a:pPr marL="588010" indent="-374015" algn="l" rtl="0" eaLnBrk="0">
              <a:lnSpc>
                <a:spcPct val="112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智慧多媒</a:t>
            </a:r>
            <a:r>
              <a:rPr sz="1500" b="1" spc="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56" name="textbox 56"/>
          <p:cNvSpPr/>
          <p:nvPr/>
        </p:nvSpPr>
        <p:spPr>
          <a:xfrm>
            <a:off x="5588508" y="2823971"/>
            <a:ext cx="1434464" cy="600075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6000"/>
              </a:lnSpc>
            </a:pPr>
            <a:endParaRPr lang="en-US" altLang="en-US" sz="100" dirty="0"/>
          </a:p>
          <a:p>
            <a:pPr marL="587375" indent="-374015" algn="l" rtl="0" eaLnBrk="0">
              <a:lnSpc>
                <a:spcPct val="112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智慧多媒</a:t>
            </a:r>
            <a:r>
              <a:rPr sz="1500" b="1" spc="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57" name="textbox 57"/>
          <p:cNvSpPr/>
          <p:nvPr/>
        </p:nvSpPr>
        <p:spPr>
          <a:xfrm>
            <a:off x="9841992" y="1374647"/>
            <a:ext cx="2341245" cy="339725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0000"/>
              </a:lnSpc>
            </a:pPr>
            <a:endParaRPr lang="en-US" altLang="en-US" sz="500" dirty="0"/>
          </a:p>
          <a:p>
            <a:pPr marL="112395" algn="l" rtl="0" eaLnBrk="0">
              <a:lnSpc>
                <a:spcPct val="98000"/>
              </a:lnSpc>
              <a:spcBef>
                <a:spcPts val="5"/>
              </a:spcBef>
            </a:pPr>
            <a:r>
              <a:rPr sz="11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四川九州电子科技股份有限公</a:t>
            </a:r>
            <a:r>
              <a:rPr sz="1100" b="1" spc="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pic>
        <p:nvPicPr>
          <p:cNvPr id="58" name="picture 5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7369175" y="3195637"/>
            <a:ext cx="941387" cy="614388"/>
          </a:xfrm>
          <a:prstGeom prst="rect">
            <a:avLst/>
          </a:prstGeom>
        </p:spPr>
      </p:pic>
      <p:sp>
        <p:nvSpPr>
          <p:cNvPr id="59" name="textbox 59"/>
          <p:cNvSpPr/>
          <p:nvPr/>
        </p:nvSpPr>
        <p:spPr>
          <a:xfrm>
            <a:off x="7727106" y="3657600"/>
            <a:ext cx="29400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lang="en-US" altLang="en-US" sz="200" dirty="0"/>
          </a:p>
          <a:p>
            <a:pPr marL="6604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都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息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股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pic>
        <p:nvPicPr>
          <p:cNvPr id="60" name="picture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600000">
            <a:off x="8694737" y="3195637"/>
            <a:ext cx="941387" cy="614388"/>
          </a:xfrm>
          <a:prstGeom prst="rect">
            <a:avLst/>
          </a:prstGeom>
        </p:spPr>
      </p:pic>
      <p:sp>
        <p:nvSpPr>
          <p:cNvPr id="61" name="textbox 61"/>
          <p:cNvSpPr/>
          <p:nvPr/>
        </p:nvSpPr>
        <p:spPr>
          <a:xfrm>
            <a:off x="9022506" y="3657600"/>
            <a:ext cx="29400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4000"/>
              </a:lnSpc>
            </a:pPr>
            <a:endParaRPr lang="en-US" altLang="en-US" sz="200" dirty="0"/>
          </a:p>
          <a:p>
            <a:pPr marL="73660" algn="l" rtl="0" eaLnBrk="0">
              <a:lnSpc>
                <a:spcPct val="91000"/>
              </a:lnSpc>
              <a:spcBef>
                <a:spcPts val="0"/>
              </a:spcBef>
            </a:pP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油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斗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能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62" name="textbox 62"/>
          <p:cNvSpPr/>
          <p:nvPr/>
        </p:nvSpPr>
        <p:spPr>
          <a:xfrm>
            <a:off x="9373982" y="3657600"/>
            <a:ext cx="293370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6000"/>
              </a:lnSpc>
            </a:pPr>
            <a:endParaRPr lang="en-US" altLang="en-US" sz="200" dirty="0"/>
          </a:p>
          <a:p>
            <a:pPr marL="64135" algn="l" rtl="0" eaLnBrk="0">
              <a:lnSpc>
                <a:spcPct val="90000"/>
              </a:lnSpc>
              <a:spcBef>
                <a:spcPts val="0"/>
              </a:spcBef>
            </a:pPr>
            <a:r>
              <a:rPr sz="1100" b="1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绵</a:t>
            </a:r>
            <a:r>
              <a:rPr sz="11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阳</a:t>
            </a:r>
            <a:r>
              <a:rPr sz="11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慧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城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产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pic>
        <p:nvPicPr>
          <p:cNvPr id="63" name="picture 6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10188575" y="3195637"/>
            <a:ext cx="941387" cy="614388"/>
          </a:xfrm>
          <a:prstGeom prst="rect">
            <a:avLst/>
          </a:prstGeom>
        </p:spPr>
      </p:pic>
      <p:sp>
        <p:nvSpPr>
          <p:cNvPr id="64" name="textbox 64"/>
          <p:cNvSpPr/>
          <p:nvPr/>
        </p:nvSpPr>
        <p:spPr>
          <a:xfrm>
            <a:off x="11005231" y="3656075"/>
            <a:ext cx="29400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8000"/>
              </a:lnSpc>
            </a:pPr>
            <a:endParaRPr lang="en-US" altLang="en-US" sz="200" dirty="0"/>
          </a:p>
          <a:p>
            <a:pPr marL="73660" algn="l" rtl="0" eaLnBrk="0">
              <a:lnSpc>
                <a:spcPct val="91000"/>
              </a:lnSpc>
            </a:pP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任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65" name="textbox 65"/>
          <p:cNvSpPr/>
          <p:nvPr/>
        </p:nvSpPr>
        <p:spPr>
          <a:xfrm>
            <a:off x="5478934" y="3657600"/>
            <a:ext cx="294004" cy="2676525"/>
          </a:xfrm>
          <a:prstGeom prst="rect">
            <a:avLst/>
          </a:prstGeom>
          <a:solidFill>
            <a:srgbClr val="0070C0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14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州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股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67" name="textbox 67"/>
          <p:cNvSpPr/>
          <p:nvPr/>
        </p:nvSpPr>
        <p:spPr>
          <a:xfrm>
            <a:off x="8134014" y="3657600"/>
            <a:ext cx="29273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7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视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讯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任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68" name="textbox 68"/>
          <p:cNvSpPr/>
          <p:nvPr/>
        </p:nvSpPr>
        <p:spPr>
          <a:xfrm>
            <a:off x="6834589" y="3657600"/>
            <a:ext cx="292100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6000"/>
              </a:lnSpc>
            </a:pPr>
            <a:endParaRPr lang="en-US" altLang="en-US" sz="200" dirty="0"/>
          </a:p>
          <a:p>
            <a:pPr marL="66675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深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圳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69" name="textbox 69"/>
          <p:cNvSpPr/>
          <p:nvPr/>
        </p:nvSpPr>
        <p:spPr>
          <a:xfrm>
            <a:off x="8671986" y="3657600"/>
            <a:ext cx="29273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1000"/>
              </a:lnSpc>
            </a:pPr>
            <a:endParaRPr lang="en-US" altLang="en-US" sz="200" dirty="0"/>
          </a:p>
          <a:p>
            <a:pPr marL="73660" algn="l" rtl="0" eaLnBrk="0">
              <a:lnSpc>
                <a:spcPct val="91000"/>
              </a:lnSpc>
              <a:spcBef>
                <a:spcPts val="0"/>
              </a:spcBef>
            </a:pP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斗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航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位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置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服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务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0" name="textbox 70"/>
          <p:cNvSpPr/>
          <p:nvPr/>
        </p:nvSpPr>
        <p:spPr>
          <a:xfrm>
            <a:off x="9963223" y="3657600"/>
            <a:ext cx="292100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1000"/>
              </a:lnSpc>
            </a:pPr>
            <a:endParaRPr lang="en-US" altLang="en-US" sz="200" dirty="0"/>
          </a:p>
          <a:p>
            <a:pPr marL="73660" algn="l" rtl="0" eaLnBrk="0">
              <a:lnSpc>
                <a:spcPct val="91000"/>
              </a:lnSpc>
              <a:spcBef>
                <a:spcPts val="0"/>
              </a:spcBef>
            </a:pP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线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缆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任</a:t>
            </a:r>
            <a:r>
              <a:rPr sz="1100" spc="-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1" name="textbox 71"/>
          <p:cNvSpPr/>
          <p:nvPr/>
        </p:nvSpPr>
        <p:spPr>
          <a:xfrm>
            <a:off x="10299049" y="3657600"/>
            <a:ext cx="291465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5000"/>
              </a:lnSpc>
            </a:pPr>
            <a:endParaRPr lang="en-US" altLang="en-US" sz="200" dirty="0"/>
          </a:p>
          <a:p>
            <a:pPr marL="66040" algn="l" rtl="0" eaLnBrk="0">
              <a:lnSpc>
                <a:spcPct val="90000"/>
              </a:lnSpc>
              <a:spcBef>
                <a:spcPts val="0"/>
              </a:spcBef>
            </a:pP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千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城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置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任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3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2" name="textbox 72"/>
          <p:cNvSpPr/>
          <p:nvPr/>
        </p:nvSpPr>
        <p:spPr>
          <a:xfrm>
            <a:off x="7321586" y="3657600"/>
            <a:ext cx="29273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9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瑞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软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件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任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3" name="textbox 73"/>
          <p:cNvSpPr/>
          <p:nvPr/>
        </p:nvSpPr>
        <p:spPr>
          <a:xfrm>
            <a:off x="6155862" y="3657600"/>
            <a:ext cx="29273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9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光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股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4" name="textbox 74"/>
          <p:cNvSpPr/>
          <p:nvPr/>
        </p:nvSpPr>
        <p:spPr>
          <a:xfrm>
            <a:off x="5817398" y="3657600"/>
            <a:ext cx="292734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湖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山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器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股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5" name="textbox 75"/>
          <p:cNvSpPr/>
          <p:nvPr/>
        </p:nvSpPr>
        <p:spPr>
          <a:xfrm>
            <a:off x="10635717" y="3657600"/>
            <a:ext cx="290195" cy="267779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41000"/>
              </a:lnSpc>
            </a:pPr>
            <a:endParaRPr lang="en-US" altLang="en-US" sz="200" dirty="0"/>
          </a:p>
          <a:p>
            <a:pPr marL="73660" algn="l" rtl="0" eaLnBrk="0">
              <a:lnSpc>
                <a:spcPct val="90000"/>
              </a:lnSpc>
            </a:pP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教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育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管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理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-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6" name="textbox 76"/>
          <p:cNvSpPr/>
          <p:nvPr/>
        </p:nvSpPr>
        <p:spPr>
          <a:xfrm>
            <a:off x="6495441" y="3657600"/>
            <a:ext cx="291465" cy="2676525"/>
          </a:xfrm>
          <a:prstGeom prst="rect">
            <a:avLst/>
          </a:prstGeom>
          <a:solidFill>
            <a:srgbClr val="8FAADC"/>
          </a:solidFill>
        </p:spPr>
        <p:txBody>
          <a:bodyPr vert="eaVert" wrap="square" lIns="0" tIns="0" rIns="0" bIns="0"/>
          <a:lstStyle/>
          <a:p>
            <a:pPr algn="l" rtl="0" eaLnBrk="0">
              <a:lnSpc>
                <a:spcPct val="106000"/>
              </a:lnSpc>
            </a:pPr>
            <a:endParaRPr lang="en-US" altLang="en-US" sz="200" dirty="0"/>
          </a:p>
          <a:p>
            <a:pPr marL="74930" algn="l" rtl="0" eaLnBrk="0">
              <a:lnSpc>
                <a:spcPct val="97000"/>
              </a:lnSpc>
              <a:spcBef>
                <a:spcPts val="0"/>
              </a:spcBef>
            </a:pP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州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光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1100" spc="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术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1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1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1100" dirty="0"/>
          </a:p>
        </p:txBody>
      </p:sp>
      <p:sp>
        <p:nvSpPr>
          <p:cNvPr id="78" name="textbox 78"/>
          <p:cNvSpPr/>
          <p:nvPr/>
        </p:nvSpPr>
        <p:spPr>
          <a:xfrm>
            <a:off x="7303007" y="2823971"/>
            <a:ext cx="1149350" cy="576580"/>
          </a:xfrm>
          <a:prstGeom prst="rect">
            <a:avLst/>
          </a:prstGeom>
          <a:solidFill>
            <a:srgbClr val="7F7F7F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25095" indent="45720" algn="l" rtl="0" eaLnBrk="0">
              <a:lnSpc>
                <a:spcPct val="110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软件与</a:t>
            </a:r>
            <a:r>
              <a:rPr sz="1500" b="1" spc="7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1500" b="1" spc="1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能应</a:t>
            </a:r>
            <a:r>
              <a:rPr sz="1500" b="1" spc="13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用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79" name="textbox 79"/>
          <p:cNvSpPr/>
          <p:nvPr/>
        </p:nvSpPr>
        <p:spPr>
          <a:xfrm>
            <a:off x="7306056" y="2823971"/>
            <a:ext cx="1149350" cy="576580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25730" indent="45720" algn="l" rtl="0" eaLnBrk="0">
              <a:lnSpc>
                <a:spcPct val="110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软件与</a:t>
            </a:r>
            <a:r>
              <a:rPr sz="1500" b="1" spc="7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1500" b="1" spc="1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能应</a:t>
            </a:r>
            <a:r>
              <a:rPr sz="1500" b="1" spc="13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用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80" name="textbox 80"/>
          <p:cNvSpPr/>
          <p:nvPr/>
        </p:nvSpPr>
        <p:spPr>
          <a:xfrm>
            <a:off x="8634984" y="2823971"/>
            <a:ext cx="1077594" cy="575944"/>
          </a:xfrm>
          <a:prstGeom prst="rect">
            <a:avLst/>
          </a:prstGeom>
          <a:solidFill>
            <a:srgbClr val="7F7F7F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90500" indent="-55880" algn="l" rtl="0" eaLnBrk="0">
              <a:lnSpc>
                <a:spcPct val="110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北斗卫</a:t>
            </a:r>
            <a:r>
              <a:rPr sz="1500" b="1" spc="7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星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b="1" spc="1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</a:t>
            </a:r>
            <a:r>
              <a:rPr sz="1500" b="1" spc="1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航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81" name="textbox 81"/>
          <p:cNvSpPr/>
          <p:nvPr/>
        </p:nvSpPr>
        <p:spPr>
          <a:xfrm>
            <a:off x="8638031" y="2823971"/>
            <a:ext cx="1077594" cy="575944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90500" indent="-55880" algn="l" rtl="0" eaLnBrk="0">
              <a:lnSpc>
                <a:spcPct val="110000"/>
              </a:lnSpc>
            </a:pPr>
            <a:r>
              <a:rPr sz="1500" b="1" spc="10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北斗卫</a:t>
            </a:r>
            <a:r>
              <a:rPr sz="1500" b="1" spc="7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星</a:t>
            </a:r>
            <a:r>
              <a:rPr sz="15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b="1" spc="1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</a:t>
            </a:r>
            <a:r>
              <a:rPr sz="1500" b="1" spc="1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航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82" name="textbox 82"/>
          <p:cNvSpPr/>
          <p:nvPr/>
        </p:nvSpPr>
        <p:spPr>
          <a:xfrm>
            <a:off x="10096500" y="2823971"/>
            <a:ext cx="1077594" cy="575309"/>
          </a:xfrm>
          <a:prstGeom prst="rect">
            <a:avLst/>
          </a:prstGeom>
          <a:solidFill>
            <a:srgbClr val="8FAAD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4000"/>
              </a:lnSpc>
            </a:pPr>
            <a:endParaRPr lang="en-US" altLang="en-US" sz="1000" dirty="0"/>
          </a:p>
          <a:p>
            <a:pPr marL="191135" algn="l" rtl="0" eaLnBrk="0">
              <a:lnSpc>
                <a:spcPct val="96000"/>
              </a:lnSpc>
              <a:spcBef>
                <a:spcPts val="0"/>
              </a:spcBef>
            </a:pPr>
            <a:r>
              <a:rPr sz="1500" b="1" spc="1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直</a:t>
            </a:r>
            <a:r>
              <a:rPr sz="1500" b="1" spc="1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属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BU</a:t>
            </a:r>
            <a:endParaRPr lang="en-US" altLang="en-US" sz="1500" dirty="0"/>
          </a:p>
        </p:txBody>
      </p:sp>
      <p:sp>
        <p:nvSpPr>
          <p:cNvPr id="83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85" name="textbox 85"/>
          <p:cNvSpPr/>
          <p:nvPr/>
        </p:nvSpPr>
        <p:spPr>
          <a:xfrm>
            <a:off x="4104307" y="2994472"/>
            <a:ext cx="721359" cy="23558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2000"/>
              </a:lnSpc>
            </a:pPr>
            <a:r>
              <a:rPr sz="1500" b="1" spc="1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军</a:t>
            </a:r>
            <a:r>
              <a:rPr sz="1500" b="1" spc="14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</a:t>
            </a:r>
            <a:r>
              <a:rPr sz="1500" b="1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endParaRPr lang="en-US" altLang="en-US" sz="1500" dirty="0"/>
          </a:p>
        </p:txBody>
      </p:sp>
      <p:sp>
        <p:nvSpPr>
          <p:cNvPr id="86" name="textbox 86"/>
          <p:cNvSpPr/>
          <p:nvPr/>
        </p:nvSpPr>
        <p:spPr>
          <a:xfrm>
            <a:off x="4256709" y="6479933"/>
            <a:ext cx="450215" cy="11366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690"/>
              </a:lnSpc>
            </a:pPr>
            <a:r>
              <a:rPr sz="1700" b="1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r>
              <a:rPr sz="1700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b="1" spc="-1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endParaRPr lang="en-US" altLang="en-US" sz="1700" dirty="0"/>
          </a:p>
        </p:txBody>
      </p:sp>
      <p:sp>
        <p:nvSpPr>
          <p:cNvPr id="87" name="textbox 87"/>
          <p:cNvSpPr/>
          <p:nvPr/>
        </p:nvSpPr>
        <p:spPr>
          <a:xfrm>
            <a:off x="5974384" y="6471996"/>
            <a:ext cx="450215" cy="11366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690"/>
              </a:lnSpc>
            </a:pPr>
            <a:r>
              <a:rPr sz="1700" b="1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r>
              <a:rPr sz="1700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b="1" spc="-1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endParaRPr lang="en-US" altLang="en-US" sz="1700" dirty="0"/>
          </a:p>
        </p:txBody>
      </p:sp>
      <p:sp>
        <p:nvSpPr>
          <p:cNvPr id="88" name="textbox 88"/>
          <p:cNvSpPr/>
          <p:nvPr/>
        </p:nvSpPr>
        <p:spPr>
          <a:xfrm>
            <a:off x="7599984" y="6479933"/>
            <a:ext cx="450215" cy="11366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690"/>
              </a:lnSpc>
            </a:pPr>
            <a:r>
              <a:rPr sz="1700" b="1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r>
              <a:rPr sz="1700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b="1" spc="-1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endParaRPr lang="en-US" altLang="en-US" sz="1700" dirty="0"/>
          </a:p>
        </p:txBody>
      </p:sp>
      <p:sp>
        <p:nvSpPr>
          <p:cNvPr id="89" name="textbox 89"/>
          <p:cNvSpPr/>
          <p:nvPr/>
        </p:nvSpPr>
        <p:spPr>
          <a:xfrm>
            <a:off x="8920784" y="6479933"/>
            <a:ext cx="450215" cy="11366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690"/>
              </a:lnSpc>
            </a:pPr>
            <a:r>
              <a:rPr sz="1700" b="1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r>
              <a:rPr sz="1700" spc="-1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b="1" spc="-1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</a:t>
            </a:r>
            <a:endParaRPr lang="en-US" altLang="en-US" sz="1700" dirty="0"/>
          </a:p>
        </p:txBody>
      </p:sp>
      <p:pic>
        <p:nvPicPr>
          <p:cNvPr id="90" name="picture 9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600000">
            <a:off x="10645775" y="2468562"/>
            <a:ext cx="12700" cy="258762"/>
          </a:xfrm>
          <a:prstGeom prst="rect">
            <a:avLst/>
          </a:prstGeom>
        </p:spPr>
      </p:pic>
      <p:sp>
        <p:nvSpPr>
          <p:cNvPr id="2" name="textbox 111" descr="7b0a20202020227461726765744d6f64756c65223a202270726f636573734f6e6c696e65466f6e7473220a7d0a"/>
          <p:cNvSpPr/>
          <p:nvPr>
            <p:custDataLst>
              <p:tags r:id="rId11"/>
            </p:custDataLst>
          </p:nvPr>
        </p:nvSpPr>
        <p:spPr>
          <a:xfrm>
            <a:off x="366395" y="161925"/>
            <a:ext cx="4626610" cy="417830"/>
          </a:xfrm>
          <a:prstGeom prst="rect">
            <a:avLst/>
          </a:prstGeom>
        </p:spPr>
        <p:txBody>
          <a:bodyPr vert="horz" wrap="square" lIns="0" tIns="0" rIns="0" bIns="0"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lang="en-US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2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.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九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州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集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团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-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业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务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布</a:t>
            </a:r>
            <a:r>
              <a:rPr lang="en-US" alt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 </a:t>
            </a:r>
            <a:r>
              <a:rPr lang="zh-CN"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汉仪文黑-75简" panose="00020600040101010101" charset="-122"/>
              </a:rPr>
              <a:t>局</a:t>
            </a:r>
            <a:endParaRPr lang="zh-CN" sz="27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汉仪文黑-75简" panose="0002060004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box 91"/>
          <p:cNvSpPr/>
          <p:nvPr/>
        </p:nvSpPr>
        <p:spPr>
          <a:xfrm>
            <a:off x="783147" y="4371973"/>
            <a:ext cx="6806565" cy="177546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2105"/>
              </a:lnSpc>
            </a:pPr>
            <a:r>
              <a:rPr sz="1500" spc="9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★</a:t>
            </a:r>
            <a:r>
              <a:rPr sz="1500" spc="9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9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国内</a:t>
            </a:r>
            <a:r>
              <a:rPr sz="1500" spc="9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规模最大</a:t>
            </a:r>
            <a:r>
              <a:rPr sz="1500" spc="9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的数</a:t>
            </a:r>
            <a:r>
              <a:rPr sz="1500" spc="9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字电视设备制造</a:t>
            </a:r>
            <a:r>
              <a:rPr sz="1500" spc="5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商</a:t>
            </a:r>
            <a:endParaRPr lang="en-US" altLang="en-US" sz="1500" dirty="0"/>
          </a:p>
          <a:p>
            <a:pPr marL="12700" algn="l" rtl="0" eaLnBrk="0">
              <a:lnSpc>
                <a:spcPts val="2105"/>
              </a:lnSpc>
              <a:spcBef>
                <a:spcPts val="775"/>
              </a:spcBef>
            </a:pPr>
            <a:r>
              <a:rPr sz="15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★</a:t>
            </a:r>
            <a:r>
              <a:rPr sz="1500" spc="5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5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全球光通信器件、</a:t>
            </a:r>
            <a:r>
              <a:rPr sz="1500" spc="50" dirty="0"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5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光通信终端产品</a:t>
            </a:r>
            <a:r>
              <a:rPr sz="15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知名制</a:t>
            </a:r>
            <a:r>
              <a:rPr sz="1500" spc="4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造</a:t>
            </a:r>
            <a:r>
              <a:rPr sz="1500" spc="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商</a:t>
            </a:r>
            <a:endParaRPr lang="en-US" altLang="en-US" sz="1500" dirty="0"/>
          </a:p>
          <a:p>
            <a:pPr marL="12700" algn="l" rtl="0" eaLnBrk="0">
              <a:lnSpc>
                <a:spcPct val="161000"/>
              </a:lnSpc>
              <a:spcBef>
                <a:spcPts val="100"/>
              </a:spcBef>
            </a:pPr>
            <a:r>
              <a:rPr sz="15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★</a:t>
            </a:r>
            <a:r>
              <a:rPr sz="1500" spc="10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10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数字电视机顶盒国内市场占有率居</a:t>
            </a:r>
            <a:r>
              <a:rPr sz="15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行业前三</a:t>
            </a:r>
            <a:r>
              <a:rPr sz="1500" spc="10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，光器件封装销量居</a:t>
            </a:r>
            <a:r>
              <a:rPr sz="15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</a:t>
            </a:r>
            <a:r>
              <a:rPr sz="1500" spc="7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1500" spc="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第一</a:t>
            </a:r>
            <a:r>
              <a:rPr sz="1500" spc="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★</a:t>
            </a:r>
            <a:r>
              <a:rPr sz="1500" spc="10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10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新建</a:t>
            </a:r>
            <a:r>
              <a:rPr sz="15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世界领先</a:t>
            </a:r>
            <a:r>
              <a:rPr sz="1500" spc="10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水平的100</a:t>
            </a:r>
            <a:r>
              <a:rPr sz="1500" spc="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</a:t>
            </a:r>
            <a:r>
              <a:rPr sz="1500" spc="10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高速率光器件及高端光模块制造工艺项</a:t>
            </a:r>
            <a:r>
              <a:rPr sz="1500" spc="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</a:t>
            </a:r>
            <a:r>
              <a:rPr sz="1500" spc="0" dirty="0"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</a:t>
            </a:r>
            <a:r>
              <a:rPr sz="1500" spc="9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★</a:t>
            </a:r>
            <a:r>
              <a:rPr sz="1500" spc="9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500" spc="9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国内专业音响龙头</a:t>
            </a:r>
            <a:r>
              <a:rPr sz="1500" spc="8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企</a:t>
            </a:r>
            <a:r>
              <a:rPr sz="1500" spc="0" dirty="0">
                <a:ln w="3175" cap="flat" cmpd="sng">
                  <a:solidFill>
                    <a:srgbClr val="02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2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endParaRPr lang="en-US" altLang="en-US" sz="1500" dirty="0"/>
          </a:p>
        </p:txBody>
      </p:sp>
      <p:pic>
        <p:nvPicPr>
          <p:cNvPr id="92" name="picture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989127" y="1128167"/>
            <a:ext cx="4505121" cy="2063075"/>
          </a:xfrm>
          <a:prstGeom prst="rect">
            <a:avLst/>
          </a:prstGeom>
        </p:spPr>
      </p:pic>
      <p:grpSp>
        <p:nvGrpSpPr>
          <p:cNvPr id="20" name="group 20"/>
          <p:cNvGrpSpPr/>
          <p:nvPr/>
        </p:nvGrpSpPr>
        <p:grpSpPr>
          <a:xfrm rot="21600000">
            <a:off x="6613449" y="2440762"/>
            <a:ext cx="1421713" cy="1100988"/>
            <a:chOff x="0" y="0"/>
            <a:chExt cx="1421713" cy="1100988"/>
          </a:xfrm>
        </p:grpSpPr>
        <p:pic>
          <p:nvPicPr>
            <p:cNvPr id="103" name="picture 10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1421713" cy="1100988"/>
            </a:xfrm>
            <a:prstGeom prst="rect">
              <a:avLst/>
            </a:prstGeom>
          </p:spPr>
        </p:pic>
        <p:sp>
          <p:nvSpPr>
            <p:cNvPr id="104" name="textbox 104"/>
            <p:cNvSpPr/>
            <p:nvPr/>
          </p:nvSpPr>
          <p:spPr>
            <a:xfrm>
              <a:off x="-12700" y="-12700"/>
              <a:ext cx="1447164" cy="112648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0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10000"/>
                </a:lnSpc>
              </a:pPr>
              <a:endParaRPr lang="en-US" altLang="en-US" sz="1000" dirty="0"/>
            </a:p>
            <a:p>
              <a:pPr marL="419735" algn="l" rtl="0" eaLnBrk="0">
                <a:lnSpc>
                  <a:spcPct val="87000"/>
                </a:lnSpc>
                <a:spcBef>
                  <a:spcPts val="5"/>
                </a:spcBef>
              </a:pPr>
              <a:r>
                <a:rPr sz="1500" spc="10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通信</a:t>
              </a:r>
              <a:r>
                <a:rPr sz="1500" spc="7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与</a:t>
              </a:r>
              <a:endParaRPr lang="en-US" altLang="en-US" sz="1500" dirty="0"/>
            </a:p>
            <a:p>
              <a:pPr marL="530225" algn="l" rtl="0" eaLnBrk="0">
                <a:lnSpc>
                  <a:spcPts val="1885"/>
                </a:lnSpc>
              </a:pPr>
              <a:r>
                <a:rPr sz="1500" spc="5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电</a:t>
              </a:r>
              <a:r>
                <a:rPr sz="1500" spc="4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子</a:t>
              </a:r>
              <a:endParaRPr lang="en-US" altLang="en-US" sz="1500" dirty="0"/>
            </a:p>
          </p:txBody>
        </p:sp>
      </p:grpSp>
      <p:grpSp>
        <p:nvGrpSpPr>
          <p:cNvPr id="22" name="group 22"/>
          <p:cNvGrpSpPr/>
          <p:nvPr/>
        </p:nvGrpSpPr>
        <p:grpSpPr>
          <a:xfrm rot="21600000">
            <a:off x="7967597" y="2426284"/>
            <a:ext cx="1353121" cy="1100988"/>
            <a:chOff x="0" y="0"/>
            <a:chExt cx="1353121" cy="1100988"/>
          </a:xfrm>
        </p:grpSpPr>
        <p:pic>
          <p:nvPicPr>
            <p:cNvPr id="105" name="picture 10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1353121" cy="1100988"/>
            </a:xfrm>
            <a:prstGeom prst="rect">
              <a:avLst/>
            </a:prstGeom>
          </p:spPr>
        </p:pic>
        <p:sp>
          <p:nvSpPr>
            <p:cNvPr id="106" name="textbox 106"/>
            <p:cNvSpPr/>
            <p:nvPr/>
          </p:nvSpPr>
          <p:spPr>
            <a:xfrm>
              <a:off x="-12700" y="-12700"/>
              <a:ext cx="1378585" cy="112648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7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18000"/>
                </a:lnSpc>
              </a:pPr>
              <a:endParaRPr lang="en-US" altLang="en-US" sz="1000" dirty="0"/>
            </a:p>
            <a:p>
              <a:pPr marL="386080" algn="l" rtl="0" eaLnBrk="0">
                <a:lnSpc>
                  <a:spcPct val="87000"/>
                </a:lnSpc>
                <a:spcBef>
                  <a:spcPts val="5"/>
                </a:spcBef>
              </a:pPr>
              <a:r>
                <a:rPr sz="1500" spc="9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智慧</a:t>
              </a: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音</a:t>
              </a:r>
              <a:endParaRPr lang="en-US" altLang="en-US" sz="1500" dirty="0"/>
            </a:p>
            <a:p>
              <a:pPr marL="487045" algn="l" rtl="0" eaLnBrk="0">
                <a:lnSpc>
                  <a:spcPts val="1935"/>
                </a:lnSpc>
              </a:pPr>
              <a:r>
                <a:rPr sz="1500" spc="9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视</a:t>
              </a: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频</a:t>
              </a:r>
              <a:endParaRPr lang="en-US" altLang="en-US" sz="1500" dirty="0"/>
            </a:p>
          </p:txBody>
        </p:sp>
      </p:grpSp>
      <p:grpSp>
        <p:nvGrpSpPr>
          <p:cNvPr id="24" name="group 24"/>
          <p:cNvGrpSpPr/>
          <p:nvPr/>
        </p:nvGrpSpPr>
        <p:grpSpPr>
          <a:xfrm rot="21600000">
            <a:off x="10766742" y="2440762"/>
            <a:ext cx="1353121" cy="1100988"/>
            <a:chOff x="0" y="0"/>
            <a:chExt cx="1353121" cy="1100988"/>
          </a:xfrm>
        </p:grpSpPr>
        <p:pic>
          <p:nvPicPr>
            <p:cNvPr id="107" name="picture 10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0" y="0"/>
              <a:ext cx="1353121" cy="1100988"/>
            </a:xfrm>
            <a:prstGeom prst="rect">
              <a:avLst/>
            </a:prstGeom>
          </p:spPr>
        </p:pic>
        <p:sp>
          <p:nvSpPr>
            <p:cNvPr id="108" name="textbox 108"/>
            <p:cNvSpPr/>
            <p:nvPr/>
          </p:nvSpPr>
          <p:spPr>
            <a:xfrm>
              <a:off x="-12700" y="-12700"/>
              <a:ext cx="1378585" cy="112648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9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10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8000"/>
                </a:lnSpc>
              </a:pPr>
              <a:endParaRPr lang="en-US" altLang="en-US" sz="100" dirty="0"/>
            </a:p>
            <a:p>
              <a:pPr marL="386080" algn="l" rtl="0" eaLnBrk="0">
                <a:lnSpc>
                  <a:spcPct val="87000"/>
                </a:lnSpc>
              </a:pPr>
              <a:r>
                <a:rPr sz="1500" spc="9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供应</a:t>
              </a: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链</a:t>
              </a:r>
              <a:endParaRPr lang="en-US" altLang="en-US" sz="1500" dirty="0"/>
            </a:p>
            <a:p>
              <a:pPr marL="485775" algn="l" rtl="0" eaLnBrk="0">
                <a:lnSpc>
                  <a:spcPts val="1915"/>
                </a:lnSpc>
              </a:pPr>
              <a:r>
                <a:rPr sz="1500" spc="10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金</a:t>
              </a: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融</a:t>
              </a:r>
              <a:endParaRPr lang="en-US" altLang="en-US" sz="1500" dirty="0"/>
            </a:p>
          </p:txBody>
        </p:sp>
      </p:grpSp>
      <p:grpSp>
        <p:nvGrpSpPr>
          <p:cNvPr id="26" name="group 26"/>
          <p:cNvGrpSpPr/>
          <p:nvPr/>
        </p:nvGrpSpPr>
        <p:grpSpPr>
          <a:xfrm rot="21600000">
            <a:off x="9359937" y="2469745"/>
            <a:ext cx="1352969" cy="1100810"/>
            <a:chOff x="0" y="0"/>
            <a:chExt cx="1352969" cy="1100810"/>
          </a:xfrm>
        </p:grpSpPr>
        <p:pic>
          <p:nvPicPr>
            <p:cNvPr id="109" name="picture 10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00000">
              <a:off x="0" y="0"/>
              <a:ext cx="1352969" cy="1100810"/>
            </a:xfrm>
            <a:prstGeom prst="rect">
              <a:avLst/>
            </a:prstGeom>
          </p:spPr>
        </p:pic>
        <p:sp>
          <p:nvSpPr>
            <p:cNvPr id="110" name="textbox 110"/>
            <p:cNvSpPr/>
            <p:nvPr/>
          </p:nvSpPr>
          <p:spPr>
            <a:xfrm>
              <a:off x="-12700" y="-12700"/>
              <a:ext cx="1378585" cy="112648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18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19000"/>
                </a:lnSpc>
              </a:pPr>
              <a:endParaRPr lang="en-US" altLang="en-US" sz="1000" dirty="0"/>
            </a:p>
            <a:p>
              <a:pPr marL="418465" algn="l" rtl="0" eaLnBrk="0">
                <a:lnSpc>
                  <a:spcPct val="87000"/>
                </a:lnSpc>
                <a:spcBef>
                  <a:spcPts val="5"/>
                </a:spcBef>
              </a:pPr>
              <a:r>
                <a:rPr sz="1500" spc="9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照明</a:t>
              </a: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与</a:t>
              </a:r>
              <a:endParaRPr lang="en-US" altLang="en-US" sz="1500" dirty="0"/>
            </a:p>
            <a:p>
              <a:pPr marL="521970" algn="l" rtl="0" eaLnBrk="0">
                <a:lnSpc>
                  <a:spcPts val="1885"/>
                </a:lnSpc>
              </a:pPr>
              <a:r>
                <a:rPr sz="1500" spc="8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显</a:t>
              </a:r>
              <a:r>
                <a:rPr sz="1500" spc="70" dirty="0">
                  <a:ln w="3175" cap="flat" cmpd="sng">
                    <a:solidFill>
                      <a:srgbClr val="FFFFFF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示</a:t>
              </a:r>
              <a:endParaRPr lang="en-US" altLang="en-US" sz="1500" dirty="0"/>
            </a:p>
          </p:txBody>
        </p:sp>
      </p:grpSp>
      <p:sp>
        <p:nvSpPr>
          <p:cNvPr id="111" name="textbox 111"/>
          <p:cNvSpPr/>
          <p:nvPr/>
        </p:nvSpPr>
        <p:spPr>
          <a:xfrm>
            <a:off x="366395" y="161925"/>
            <a:ext cx="4626610" cy="41783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慧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媒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照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明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8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sz="2700" b="1" spc="-18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b="1" spc="-12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</a:t>
            </a:r>
            <a:endParaRPr lang="en-US" altLang="en-US" sz="2700" b="1" dirty="0"/>
          </a:p>
        </p:txBody>
      </p:sp>
      <p:sp>
        <p:nvSpPr>
          <p:cNvPr id="112" name="textbox 112"/>
          <p:cNvSpPr/>
          <p:nvPr/>
        </p:nvSpPr>
        <p:spPr>
          <a:xfrm>
            <a:off x="366712" y="2188464"/>
            <a:ext cx="2046604" cy="581025"/>
          </a:xfrm>
          <a:prstGeom prst="rect">
            <a:avLst/>
          </a:prstGeom>
          <a:solidFill>
            <a:srgbClr val="02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7000"/>
              </a:lnSpc>
            </a:pPr>
            <a:endParaRPr lang="en-US" altLang="en-US" sz="800" dirty="0"/>
          </a:p>
          <a:p>
            <a:pPr marL="294005" algn="l" rtl="0" eaLnBrk="0">
              <a:lnSpc>
                <a:spcPct val="89000"/>
              </a:lnSpc>
              <a:spcBef>
                <a:spcPts val="5"/>
              </a:spcBef>
            </a:pP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IBG</a:t>
            </a:r>
            <a:r>
              <a:rPr sz="2000" spc="5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下属公</a:t>
            </a:r>
            <a:r>
              <a:rPr sz="2000" spc="4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司</a:t>
            </a:r>
            <a:endParaRPr lang="en-US" altLang="en-US" sz="2000" dirty="0"/>
          </a:p>
        </p:txBody>
      </p:sp>
      <p:sp>
        <p:nvSpPr>
          <p:cNvPr id="113" name="textbox 113"/>
          <p:cNvSpPr/>
          <p:nvPr/>
        </p:nvSpPr>
        <p:spPr>
          <a:xfrm>
            <a:off x="2863595" y="2225040"/>
            <a:ext cx="3072764" cy="327659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lang="en-US" altLang="en-US" sz="400" dirty="0"/>
          </a:p>
          <a:p>
            <a:pPr marL="480060" algn="l" rtl="0" eaLnBrk="0">
              <a:lnSpc>
                <a:spcPct val="91000"/>
              </a:lnSpc>
              <a:spcBef>
                <a:spcPts val="0"/>
              </a:spcBef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四川湖山电器股份有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限公司</a:t>
            </a:r>
            <a:endParaRPr lang="en-US" altLang="en-US" sz="1400" dirty="0"/>
          </a:p>
        </p:txBody>
      </p:sp>
      <p:sp>
        <p:nvSpPr>
          <p:cNvPr id="114" name="textbox 114"/>
          <p:cNvSpPr/>
          <p:nvPr/>
        </p:nvSpPr>
        <p:spPr>
          <a:xfrm>
            <a:off x="2863595" y="1397508"/>
            <a:ext cx="3072764" cy="326390"/>
          </a:xfrm>
          <a:prstGeom prst="rect">
            <a:avLst/>
          </a:prstGeom>
          <a:solidFill>
            <a:srgbClr val="02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0000"/>
              </a:lnSpc>
            </a:pPr>
            <a:endParaRPr lang="en-US" altLang="en-US" sz="400" dirty="0"/>
          </a:p>
          <a:p>
            <a:pPr marL="391160" algn="l" rtl="0" eaLnBrk="0">
              <a:lnSpc>
                <a:spcPct val="91000"/>
              </a:lnSpc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四川九州光电子技术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有限公司</a:t>
            </a:r>
            <a:endParaRPr lang="en-US" altLang="en-US" sz="1400" dirty="0"/>
          </a:p>
        </p:txBody>
      </p:sp>
      <p:sp>
        <p:nvSpPr>
          <p:cNvPr id="115" name="textbox 115"/>
          <p:cNvSpPr/>
          <p:nvPr/>
        </p:nvSpPr>
        <p:spPr>
          <a:xfrm>
            <a:off x="2863595" y="3461003"/>
            <a:ext cx="3072764" cy="326390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lang="en-US" altLang="en-US" sz="400" dirty="0"/>
          </a:p>
          <a:p>
            <a:pPr marL="382270" algn="l" rtl="0" eaLnBrk="0">
              <a:lnSpc>
                <a:spcPct val="91000"/>
              </a:lnSpc>
              <a:spcBef>
                <a:spcPts val="0"/>
              </a:spcBef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深圳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市九洲投资发展有限公司</a:t>
            </a:r>
            <a:endParaRPr lang="en-US" altLang="en-US" sz="1400" dirty="0"/>
          </a:p>
        </p:txBody>
      </p:sp>
      <p:sp>
        <p:nvSpPr>
          <p:cNvPr id="116" name="textbox 116"/>
          <p:cNvSpPr/>
          <p:nvPr/>
        </p:nvSpPr>
        <p:spPr>
          <a:xfrm>
            <a:off x="2863595" y="1810511"/>
            <a:ext cx="3071495" cy="326390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0000"/>
              </a:lnSpc>
            </a:pPr>
            <a:endParaRPr lang="en-US" altLang="en-US" sz="400" dirty="0"/>
          </a:p>
          <a:p>
            <a:pPr marL="381635" algn="l" rtl="0" eaLnBrk="0">
              <a:lnSpc>
                <a:spcPct val="91000"/>
              </a:lnSpc>
              <a:spcBef>
                <a:spcPts val="5"/>
              </a:spcBef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深圳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市九洲电器股份有限公司</a:t>
            </a:r>
            <a:endParaRPr lang="en-US" altLang="en-US" sz="1400" dirty="0"/>
          </a:p>
        </p:txBody>
      </p:sp>
      <p:sp>
        <p:nvSpPr>
          <p:cNvPr id="117" name="textbox 117"/>
          <p:cNvSpPr/>
          <p:nvPr/>
        </p:nvSpPr>
        <p:spPr>
          <a:xfrm>
            <a:off x="2865120" y="998220"/>
            <a:ext cx="3072764" cy="324484"/>
          </a:xfrm>
          <a:prstGeom prst="rect">
            <a:avLst/>
          </a:prstGeom>
          <a:solidFill>
            <a:srgbClr val="02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1000"/>
              </a:lnSpc>
            </a:pPr>
            <a:endParaRPr lang="en-US" altLang="en-US" sz="400" dirty="0"/>
          </a:p>
          <a:p>
            <a:pPr marL="302260" algn="l" rtl="0" eaLnBrk="0">
              <a:lnSpc>
                <a:spcPct val="91000"/>
              </a:lnSpc>
              <a:spcBef>
                <a:spcPts val="0"/>
              </a:spcBef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四川九州电子科技股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份有限公司</a:t>
            </a:r>
            <a:endParaRPr lang="en-US" altLang="en-US" sz="1400" dirty="0"/>
          </a:p>
        </p:txBody>
      </p:sp>
      <p:sp>
        <p:nvSpPr>
          <p:cNvPr id="118" name="textbox 118"/>
          <p:cNvSpPr/>
          <p:nvPr/>
        </p:nvSpPr>
        <p:spPr>
          <a:xfrm>
            <a:off x="2862072" y="3048000"/>
            <a:ext cx="3072764" cy="324484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lang="en-US" altLang="en-US" sz="400" dirty="0"/>
          </a:p>
          <a:p>
            <a:pPr marL="293370" algn="l" rtl="0" eaLnBrk="0">
              <a:lnSpc>
                <a:spcPct val="91000"/>
              </a:lnSpc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深圳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九洲光电科技股份有限公司</a:t>
            </a:r>
            <a:endParaRPr lang="en-US" altLang="en-US" sz="1400" dirty="0"/>
          </a:p>
        </p:txBody>
      </p:sp>
      <p:sp>
        <p:nvSpPr>
          <p:cNvPr id="119" name="textbox 119"/>
          <p:cNvSpPr/>
          <p:nvPr/>
        </p:nvSpPr>
        <p:spPr>
          <a:xfrm>
            <a:off x="2866644" y="2631947"/>
            <a:ext cx="3071495" cy="324484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1000"/>
              </a:lnSpc>
            </a:pPr>
            <a:endParaRPr lang="en-US" altLang="en-US" sz="400" dirty="0"/>
          </a:p>
          <a:p>
            <a:pPr marL="301625" algn="l" rtl="0" eaLnBrk="0">
              <a:lnSpc>
                <a:spcPct val="91000"/>
              </a:lnSpc>
              <a:spcBef>
                <a:spcPts val="5"/>
              </a:spcBef>
            </a:pP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四川九洲光电科技股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份有限公司</a:t>
            </a:r>
            <a:endParaRPr lang="en-US" altLang="en-US" sz="1400" dirty="0"/>
          </a:p>
        </p:txBody>
      </p:sp>
      <p:pic>
        <p:nvPicPr>
          <p:cNvPr id="120" name="picture 1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2488882" y="1061402"/>
            <a:ext cx="340105" cy="2666682"/>
          </a:xfrm>
          <a:prstGeom prst="rect">
            <a:avLst/>
          </a:prstGeom>
        </p:spPr>
      </p:pic>
      <p:pic>
        <p:nvPicPr>
          <p:cNvPr id="121" name="picture 1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pic>
        <p:nvPicPr>
          <p:cNvPr id="122" name="picture 1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0" y="654050"/>
            <a:ext cx="12192000" cy="25400"/>
          </a:xfrm>
          <a:prstGeom prst="rect">
            <a:avLst/>
          </a:prstGeom>
        </p:spPr>
      </p:pic>
      <p:sp>
        <p:nvSpPr>
          <p:cNvPr id="124" name="textbox 124"/>
          <p:cNvSpPr/>
          <p:nvPr/>
        </p:nvSpPr>
        <p:spPr>
          <a:xfrm>
            <a:off x="8629851" y="1595132"/>
            <a:ext cx="1342389" cy="27114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5000"/>
              </a:lnSpc>
            </a:pPr>
            <a:r>
              <a:rPr sz="17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IBG</a:t>
            </a:r>
            <a:r>
              <a:rPr sz="1700" spc="19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业务构</a:t>
            </a:r>
            <a:r>
              <a:rPr sz="1700" spc="16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</a:t>
            </a:r>
            <a:endParaRPr lang="en-US" altLang="en-US" sz="1700" dirty="0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7786370" y="3686175"/>
            <a:ext cx="4225290" cy="28346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icture 1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059411" cy="672541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376680" y="2467610"/>
            <a:ext cx="9533255" cy="8286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picture 1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438265" y="2343150"/>
            <a:ext cx="5287010" cy="3981450"/>
          </a:xfrm>
          <a:prstGeom prst="rect">
            <a:avLst/>
          </a:prstGeom>
        </p:spPr>
      </p:pic>
      <p:sp>
        <p:nvSpPr>
          <p:cNvPr id="131" name="textbox 131"/>
          <p:cNvSpPr/>
          <p:nvPr/>
        </p:nvSpPr>
        <p:spPr>
          <a:xfrm>
            <a:off x="572770" y="853440"/>
            <a:ext cx="11230610" cy="117856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106000"/>
              </a:lnSpc>
            </a:pPr>
            <a:endParaRPr lang="en-US" altLang="en-US" sz="100" dirty="0"/>
          </a:p>
          <a:p>
            <a:pPr marL="12700" indent="9525" algn="l" rtl="0" eaLnBrk="0">
              <a:lnSpc>
                <a:spcPct val="114000"/>
              </a:lnSpc>
              <a:spcBef>
                <a:spcPts val="0"/>
              </a:spcBef>
            </a:pPr>
            <a:r>
              <a:rPr spc="18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四川九州电子科技股份有限公司</a:t>
            </a:r>
            <a:r>
              <a:rPr spc="1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成立于2000年，是上市公司四川</a:t>
            </a:r>
            <a:r>
              <a:rPr spc="18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九洲电器股份</a:t>
            </a:r>
            <a:r>
              <a:rPr spc="1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有限公司</a:t>
            </a:r>
            <a:r>
              <a:rPr spc="1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spc="1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证券代码</a:t>
            </a:r>
            <a:r>
              <a:rPr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 </a:t>
            </a:r>
            <a:r>
              <a:rPr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000801</a:t>
            </a:r>
            <a:r>
              <a:rPr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)</a:t>
            </a:r>
            <a:r>
              <a:rPr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的</a:t>
            </a:r>
            <a:r>
              <a:rPr spc="9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核心控股子公司</a:t>
            </a:r>
            <a:r>
              <a:rPr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，是专业从事数据通信终端、数字音视频终端研发、生产、销售及应用</a:t>
            </a:r>
            <a:r>
              <a:rPr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服</a:t>
            </a:r>
            <a:r>
              <a:rPr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务的 </a:t>
            </a:r>
            <a:r>
              <a:rPr spc="8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高新技术企业，隶属九洲集团“智慧多媒体与照明</a:t>
            </a:r>
            <a:r>
              <a:rPr spc="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BG</a:t>
            </a:r>
            <a:r>
              <a:rPr spc="5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pc="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r>
              <a:rPr spc="0" dirty="0"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                                           </a:t>
            </a:r>
            <a:r>
              <a:rPr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2020年，公司实现</a:t>
            </a:r>
            <a:r>
              <a:rPr spc="7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营业收入11亿元</a:t>
            </a:r>
            <a:r>
              <a:rPr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pc="70" dirty="0">
                <a:ln w="3175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工业总产值12.39亿元</a:t>
            </a:r>
            <a:r>
              <a:rPr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en-US" dirty="0"/>
          </a:p>
        </p:txBody>
      </p:sp>
      <p:sp>
        <p:nvSpPr>
          <p:cNvPr id="132" name="textbox 132"/>
          <p:cNvSpPr/>
          <p:nvPr/>
        </p:nvSpPr>
        <p:spPr>
          <a:xfrm>
            <a:off x="289864" y="2878968"/>
            <a:ext cx="2939414" cy="283463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lang="en-US" altLang="en-US" sz="100" dirty="0"/>
          </a:p>
          <a:p>
            <a:pPr marL="97790" algn="l" rtl="0" eaLnBrk="0">
              <a:lnSpc>
                <a:spcPct val="126000"/>
              </a:lnSpc>
              <a:tabLst>
                <a:tab pos="2925445" algn="l"/>
              </a:tabLst>
            </a:pPr>
            <a:r>
              <a:rPr sz="1800" spc="8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100%</a:t>
            </a:r>
            <a:r>
              <a:rPr sz="1800" spc="8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控</a:t>
            </a:r>
            <a:r>
              <a:rPr sz="1800" spc="2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股</a:t>
            </a:r>
            <a:endParaRPr lang="en-US" altLang="en-US" sz="1800" dirty="0"/>
          </a:p>
          <a:p>
            <a:pPr algn="l" rtl="0" eaLnBrk="0">
              <a:lnSpc>
                <a:spcPct val="102000"/>
              </a:lnSpc>
            </a:pPr>
            <a:endParaRPr lang="en-US" altLang="en-US" sz="1000" dirty="0"/>
          </a:p>
          <a:p>
            <a:pPr algn="l" rtl="0" eaLnBrk="0">
              <a:lnSpc>
                <a:spcPct val="102000"/>
              </a:lnSpc>
            </a:pPr>
            <a:endParaRPr lang="en-US" altLang="en-US" sz="1000" dirty="0"/>
          </a:p>
          <a:p>
            <a:pPr algn="l" rtl="0" eaLnBrk="0">
              <a:lnSpc>
                <a:spcPct val="102000"/>
              </a:lnSpc>
            </a:pPr>
            <a:endParaRPr lang="en-US" altLang="en-US" sz="1000" dirty="0"/>
          </a:p>
          <a:p>
            <a:pPr algn="l" rtl="0" eaLnBrk="0">
              <a:lnSpc>
                <a:spcPct val="102000"/>
              </a:lnSpc>
            </a:pPr>
            <a:endParaRPr lang="en-US" altLang="en-US" sz="1000" dirty="0"/>
          </a:p>
          <a:p>
            <a:pPr algn="l" rtl="0" eaLnBrk="0">
              <a:lnSpc>
                <a:spcPct val="102000"/>
              </a:lnSpc>
            </a:pPr>
            <a:endParaRPr lang="en-US" altLang="en-US" sz="1000" dirty="0"/>
          </a:p>
          <a:p>
            <a:pPr marL="12700" algn="l" rtl="0" eaLnBrk="0">
              <a:lnSpc>
                <a:spcPts val="2465"/>
              </a:lnSpc>
              <a:spcBef>
                <a:spcPts val="545"/>
              </a:spcBef>
            </a:pPr>
            <a:r>
              <a:rPr sz="1800" spc="10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47.61%</a:t>
            </a:r>
            <a:r>
              <a:rPr sz="1800" spc="10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控</a:t>
            </a:r>
            <a:r>
              <a:rPr sz="1800" spc="5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股</a:t>
            </a:r>
            <a:r>
              <a:rPr sz="1800" spc="0" dirty="0"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en-US" sz="1800" dirty="0"/>
          </a:p>
          <a:p>
            <a:pPr algn="l" rtl="0" eaLnBrk="0">
              <a:lnSpc>
                <a:spcPct val="100000"/>
              </a:lnSpc>
            </a:pPr>
            <a:endParaRPr lang="en-US" altLang="en-US" sz="1000" dirty="0"/>
          </a:p>
          <a:p>
            <a:pPr algn="l" rtl="0" eaLnBrk="0">
              <a:lnSpc>
                <a:spcPct val="100000"/>
              </a:lnSpc>
            </a:pPr>
            <a:endParaRPr lang="en-US" altLang="en-US" sz="1000" dirty="0"/>
          </a:p>
          <a:p>
            <a:pPr algn="l" rtl="0" eaLnBrk="0">
              <a:lnSpc>
                <a:spcPct val="101000"/>
              </a:lnSpc>
            </a:pPr>
            <a:endParaRPr lang="en-US" altLang="en-US" sz="1000" dirty="0"/>
          </a:p>
          <a:p>
            <a:pPr algn="l" rtl="0" eaLnBrk="0">
              <a:lnSpc>
                <a:spcPct val="101000"/>
              </a:lnSpc>
            </a:pPr>
            <a:endParaRPr lang="en-US" altLang="en-US" sz="1000" dirty="0"/>
          </a:p>
          <a:p>
            <a:pPr algn="l" rtl="0" eaLnBrk="0">
              <a:lnSpc>
                <a:spcPct val="101000"/>
              </a:lnSpc>
            </a:pPr>
            <a:endParaRPr lang="en-US" altLang="en-US" sz="1000" dirty="0"/>
          </a:p>
          <a:p>
            <a:pPr algn="l" rtl="0" eaLnBrk="0">
              <a:lnSpc>
                <a:spcPct val="101000"/>
              </a:lnSpc>
            </a:pPr>
            <a:endParaRPr lang="en-US" altLang="en-US" sz="1000" dirty="0"/>
          </a:p>
          <a:p>
            <a:pPr algn="l" rtl="0" eaLnBrk="0">
              <a:lnSpc>
                <a:spcPct val="114000"/>
              </a:lnSpc>
            </a:pPr>
            <a:endParaRPr lang="en-US" altLang="en-US" sz="400" dirty="0"/>
          </a:p>
          <a:p>
            <a:pPr marL="17780" algn="l" rtl="0" eaLnBrk="0">
              <a:lnSpc>
                <a:spcPts val="2465"/>
              </a:lnSpc>
              <a:spcBef>
                <a:spcPts val="0"/>
              </a:spcBef>
            </a:pPr>
            <a:r>
              <a:rPr sz="1800" spc="9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98.30%</a:t>
            </a:r>
            <a:r>
              <a:rPr sz="1800" spc="9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控</a:t>
            </a:r>
            <a:r>
              <a:rPr sz="1800" spc="70" dirty="0">
                <a:ln w="6794" cap="flat" cmpd="sng">
                  <a:solidFill>
                    <a:srgbClr val="C00000">
                      <a:alpha val="100000"/>
                    </a:srgbClr>
                  </a:solidFill>
                  <a:prstDash val="solid"/>
                  <a:bevel/>
                </a:ln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股</a:t>
            </a:r>
            <a:r>
              <a:rPr sz="1800" spc="0" dirty="0">
                <a:solidFill>
                  <a:srgbClr val="C0000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en-US" sz="1800" dirty="0"/>
          </a:p>
        </p:txBody>
      </p:sp>
      <p:pic>
        <p:nvPicPr>
          <p:cNvPr id="133" name="picture 1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701774" y="5580113"/>
            <a:ext cx="1514525" cy="31699"/>
          </a:xfrm>
          <a:prstGeom prst="rect">
            <a:avLst/>
          </a:prstGeom>
        </p:spPr>
      </p:pic>
      <p:pic>
        <p:nvPicPr>
          <p:cNvPr id="134" name="picture 1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701774" y="4275188"/>
            <a:ext cx="1514525" cy="31699"/>
          </a:xfrm>
          <a:prstGeom prst="rect">
            <a:avLst/>
          </a:prstGeom>
        </p:spPr>
      </p:pic>
      <p:graphicFrame>
        <p:nvGraphicFramePr>
          <p:cNvPr id="135" name="table 135"/>
          <p:cNvGraphicFramePr>
            <a:graphicFrameLocks noGrp="1"/>
          </p:cNvGraphicFramePr>
          <p:nvPr/>
        </p:nvGraphicFramePr>
        <p:xfrm>
          <a:off x="1963331" y="4577054"/>
          <a:ext cx="3177539" cy="675005"/>
        </p:xfrm>
        <a:graphic>
          <a:graphicData uri="http://schemas.openxmlformats.org/drawingml/2006/table">
            <a:tbl>
              <a:tblPr/>
              <a:tblGrid>
                <a:gridCol w="3177539"/>
              </a:tblGrid>
              <a:tr h="65595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4000"/>
                        </a:lnSpc>
                      </a:pPr>
                      <a:endParaRPr lang="en-US" altLang="en-US" sz="500" dirty="0"/>
                    </a:p>
                    <a:p>
                      <a:pPr marL="185420" algn="l" rtl="0" eaLnBrk="0">
                        <a:lnSpc>
                          <a:spcPct val="88000"/>
                        </a:lnSpc>
                        <a:spcBef>
                          <a:spcPts val="0"/>
                        </a:spcBef>
                      </a:pPr>
                      <a:r>
                        <a:rPr sz="1800" spc="6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四川九洲电器股份有限公</a:t>
                      </a:r>
                      <a:r>
                        <a:rPr sz="1800" spc="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司</a:t>
                      </a:r>
                      <a:endParaRPr lang="en-US" altLang="en-US" sz="1800" dirty="0"/>
                    </a:p>
                    <a:p>
                      <a:pPr marL="1029335" algn="l" rtl="0" eaLnBrk="0">
                        <a:lnSpc>
                          <a:spcPts val="2415"/>
                        </a:lnSpc>
                      </a:pPr>
                      <a:r>
                        <a:rPr sz="1800" spc="4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(</a:t>
                      </a:r>
                      <a:r>
                        <a:rPr sz="1800" spc="4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sz="1800" spc="4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000801</a:t>
                      </a:r>
                      <a:r>
                        <a:rPr sz="1800" spc="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sz="1800" spc="0" dirty="0">
                          <a:solidFill>
                            <a:srgbClr val="0070C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)</a:t>
                      </a:r>
                      <a:endParaRPr lang="en-US" altLang="en-US" sz="1800" dirty="0"/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6" name="textbox 136"/>
          <p:cNvSpPr/>
          <p:nvPr/>
        </p:nvSpPr>
        <p:spPr>
          <a:xfrm>
            <a:off x="1295400" y="5907023"/>
            <a:ext cx="4512945" cy="391159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2000"/>
              </a:lnSpc>
            </a:pPr>
            <a:endParaRPr lang="en-US" altLang="en-US" sz="400" dirty="0"/>
          </a:p>
          <a:p>
            <a:pPr marL="676910" algn="l" rtl="0" eaLnBrk="0">
              <a:lnSpc>
                <a:spcPct val="96000"/>
              </a:lnSpc>
              <a:spcBef>
                <a:spcPts val="0"/>
              </a:spcBef>
            </a:pPr>
            <a:r>
              <a:rPr sz="1700" spc="9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</a:t>
            </a:r>
            <a:r>
              <a:rPr sz="1700" spc="90" dirty="0">
                <a:solidFill>
                  <a:srgbClr val="D9D9D9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川</a:t>
            </a:r>
            <a:r>
              <a:rPr sz="1700" spc="9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九州电子科技股份有限</a:t>
            </a:r>
            <a:r>
              <a:rPr lang="zh-CN" sz="1700" spc="9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公司</a:t>
            </a:r>
            <a:endParaRPr lang="zh-CN" sz="1700" spc="9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7" name="textbox 137"/>
          <p:cNvSpPr/>
          <p:nvPr/>
        </p:nvSpPr>
        <p:spPr>
          <a:xfrm>
            <a:off x="635" y="128270"/>
            <a:ext cx="3068320" cy="55880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endParaRPr lang="en-US" altLang="en-US" sz="600" dirty="0"/>
          </a:p>
          <a:p>
            <a:pPr marL="829310" algn="l" rtl="0" eaLnBrk="0">
              <a:lnSpc>
                <a:spcPct val="93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公司概</a:t>
            </a:r>
            <a:r>
              <a:rPr sz="2700" spc="6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况</a:t>
            </a:r>
            <a:endParaRPr lang="en-US" altLang="en-US" sz="2700" dirty="0"/>
          </a:p>
        </p:txBody>
      </p:sp>
      <p:grpSp>
        <p:nvGrpSpPr>
          <p:cNvPr id="28" name="group 28"/>
          <p:cNvGrpSpPr/>
          <p:nvPr/>
        </p:nvGrpSpPr>
        <p:grpSpPr>
          <a:xfrm rot="21600000">
            <a:off x="2197480" y="3489121"/>
            <a:ext cx="2694876" cy="387984"/>
            <a:chOff x="0" y="0"/>
            <a:chExt cx="2694876" cy="387984"/>
          </a:xfrm>
        </p:grpSpPr>
        <p:pic>
          <p:nvPicPr>
            <p:cNvPr id="138" name="picture 13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0" y="0"/>
              <a:ext cx="2694876" cy="387984"/>
            </a:xfrm>
            <a:prstGeom prst="rect">
              <a:avLst/>
            </a:prstGeom>
          </p:spPr>
        </p:pic>
        <p:sp>
          <p:nvSpPr>
            <p:cNvPr id="139" name="textbox 139"/>
            <p:cNvSpPr/>
            <p:nvPr/>
          </p:nvSpPr>
          <p:spPr>
            <a:xfrm>
              <a:off x="-12700" y="-12700"/>
              <a:ext cx="2720339" cy="438784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1000"/>
                </a:lnSpc>
              </a:pPr>
              <a:endParaRPr lang="en-US" altLang="en-US" sz="600" dirty="0"/>
            </a:p>
            <a:p>
              <a:pPr marL="888365" algn="l" rtl="0" eaLnBrk="0">
                <a:lnSpc>
                  <a:spcPct val="94000"/>
                </a:lnSpc>
                <a:spcBef>
                  <a:spcPts val="5"/>
                </a:spcBef>
              </a:pPr>
              <a:r>
                <a:rPr sz="1800" spc="70" dirty="0">
                  <a:solidFill>
                    <a:srgbClr val="336699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九洲集</a:t>
              </a:r>
              <a:r>
                <a:rPr sz="1800" spc="40" dirty="0">
                  <a:solidFill>
                    <a:srgbClr val="336699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团</a:t>
              </a:r>
              <a:endParaRPr lang="en-US" altLang="en-US" sz="1800" dirty="0"/>
            </a:p>
          </p:txBody>
        </p:sp>
      </p:grpSp>
      <p:grpSp>
        <p:nvGrpSpPr>
          <p:cNvPr id="30" name="group 30"/>
          <p:cNvGrpSpPr/>
          <p:nvPr/>
        </p:nvGrpSpPr>
        <p:grpSpPr>
          <a:xfrm rot="21600000">
            <a:off x="2196909" y="2408986"/>
            <a:ext cx="2708275" cy="424815"/>
            <a:chOff x="-144780" y="-635"/>
            <a:chExt cx="2708275" cy="424815"/>
          </a:xfrm>
        </p:grpSpPr>
        <p:pic>
          <p:nvPicPr>
            <p:cNvPr id="140" name="picture 14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600000">
              <a:off x="0" y="0"/>
              <a:ext cx="2409977" cy="387984"/>
            </a:xfrm>
            <a:prstGeom prst="rect">
              <a:avLst/>
            </a:prstGeom>
          </p:spPr>
        </p:pic>
        <p:sp>
          <p:nvSpPr>
            <p:cNvPr id="141" name="textbox 141"/>
            <p:cNvSpPr/>
            <p:nvPr/>
          </p:nvSpPr>
          <p:spPr>
            <a:xfrm>
              <a:off x="-144780" y="-635"/>
              <a:ext cx="2708275" cy="424815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1000"/>
                </a:lnSpc>
              </a:pPr>
              <a:endParaRPr lang="en-US" altLang="en-US" sz="600" dirty="0"/>
            </a:p>
            <a:p>
              <a:pPr marL="509270" algn="l" rtl="0" eaLnBrk="0">
                <a:lnSpc>
                  <a:spcPct val="94000"/>
                </a:lnSpc>
                <a:spcBef>
                  <a:spcPts val="5"/>
                </a:spcBef>
              </a:pPr>
              <a:r>
                <a:rPr lang="en-US" sz="1800" spc="70" dirty="0">
                  <a:solidFill>
                    <a:srgbClr val="336699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</a:t>
              </a:r>
              <a:r>
                <a:rPr sz="1800" spc="70" dirty="0">
                  <a:solidFill>
                    <a:srgbClr val="336699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绵阳市国资</a:t>
              </a:r>
              <a:r>
                <a:rPr sz="1800" spc="30" dirty="0">
                  <a:solidFill>
                    <a:srgbClr val="336699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委</a:t>
              </a:r>
              <a:endParaRPr lang="en-US" altLang="en-US" sz="1800" dirty="0"/>
            </a:p>
          </p:txBody>
        </p:sp>
      </p:grpSp>
      <p:pic>
        <p:nvPicPr>
          <p:cNvPr id="143" name="picture 1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10271759" y="266700"/>
            <a:ext cx="1799844" cy="275844"/>
          </a:xfrm>
          <a:prstGeom prst="rect">
            <a:avLst/>
          </a:prstGeom>
        </p:spPr>
      </p:pic>
      <p:sp>
        <p:nvSpPr>
          <p:cNvPr id="144" name="rect"/>
          <p:cNvSpPr/>
          <p:nvPr/>
        </p:nvSpPr>
        <p:spPr>
          <a:xfrm>
            <a:off x="14287" y="661987"/>
            <a:ext cx="12177712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9" name="rect"/>
          <p:cNvSpPr/>
          <p:nvPr/>
        </p:nvSpPr>
        <p:spPr>
          <a:xfrm>
            <a:off x="3536950" y="3871912"/>
            <a:ext cx="15875" cy="800100"/>
          </a:xfrm>
          <a:prstGeom prst="rect">
            <a:avLst/>
          </a:prstGeom>
          <a:solidFill>
            <a:srgbClr val="3366FF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0" name="rect"/>
          <p:cNvSpPr/>
          <p:nvPr/>
        </p:nvSpPr>
        <p:spPr>
          <a:xfrm>
            <a:off x="3543300" y="2792412"/>
            <a:ext cx="15875" cy="800100"/>
          </a:xfrm>
          <a:prstGeom prst="rect">
            <a:avLst/>
          </a:prstGeom>
          <a:solidFill>
            <a:srgbClr val="3366FF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1" name="rect"/>
          <p:cNvSpPr/>
          <p:nvPr/>
        </p:nvSpPr>
        <p:spPr>
          <a:xfrm>
            <a:off x="3528224" y="5226837"/>
            <a:ext cx="9525" cy="666762"/>
          </a:xfrm>
          <a:prstGeom prst="rect">
            <a:avLst/>
          </a:prstGeom>
          <a:solidFill>
            <a:srgbClr val="3366FF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" name="picture 13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3"/>
          <a:stretch>
            <a:fillRect/>
          </a:stretch>
        </p:blipFill>
        <p:spPr>
          <a:xfrm rot="21600000">
            <a:off x="1678279" y="3085833"/>
            <a:ext cx="1514525" cy="316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2"/>
          <p:cNvGrpSpPr/>
          <p:nvPr/>
        </p:nvGrpSpPr>
        <p:grpSpPr>
          <a:xfrm rot="21600000">
            <a:off x="479856" y="1121816"/>
            <a:ext cx="5009388" cy="5736183"/>
            <a:chOff x="0" y="0"/>
            <a:chExt cx="5009388" cy="5736183"/>
          </a:xfrm>
        </p:grpSpPr>
        <p:pic>
          <p:nvPicPr>
            <p:cNvPr id="162" name="picture 16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5639"/>
              <a:ext cx="5009388" cy="5730544"/>
            </a:xfrm>
            <a:prstGeom prst="rect">
              <a:avLst/>
            </a:prstGeom>
          </p:spPr>
        </p:pic>
        <p:sp>
          <p:nvSpPr>
            <p:cNvPr id="163" name="textbox 163"/>
            <p:cNvSpPr/>
            <p:nvPr/>
          </p:nvSpPr>
          <p:spPr>
            <a:xfrm>
              <a:off x="-12700" y="-12700"/>
              <a:ext cx="5034915" cy="5782945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4000"/>
                </a:lnSpc>
              </a:pPr>
              <a:endParaRPr lang="en-US" altLang="en-US" sz="100" dirty="0"/>
            </a:p>
            <a:p>
              <a:pPr marL="2736850" algn="l" rtl="0" eaLnBrk="0">
                <a:lnSpc>
                  <a:spcPct val="97000"/>
                </a:lnSpc>
              </a:pPr>
              <a:r>
                <a:rPr sz="6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，</a:t>
              </a:r>
              <a:endParaRPr lang="en-US" altLang="en-US" sz="600" dirty="0"/>
            </a:p>
            <a:p>
              <a:pPr marL="323215" algn="l" rtl="0" eaLnBrk="0">
                <a:lnSpc>
                  <a:spcPts val="2375"/>
                </a:lnSpc>
                <a:spcBef>
                  <a:spcPts val="1565"/>
                </a:spcBef>
              </a:pP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ü</a:t>
              </a: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 </a:t>
              </a:r>
              <a:r>
                <a:rPr sz="1700" spc="-8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广电行业</a:t>
              </a:r>
              <a:r>
                <a:rPr sz="1700" spc="-4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：</a:t>
              </a:r>
              <a:endParaRPr lang="en-US" altLang="en-US" sz="1700" dirty="0"/>
            </a:p>
            <a:p>
              <a:pPr marL="592455" algn="l" rtl="0" eaLnBrk="0">
                <a:lnSpc>
                  <a:spcPct val="96000"/>
                </a:lnSpc>
                <a:spcBef>
                  <a:spcPts val="490"/>
                </a:spcBef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中国机顶盒市场第一</a:t>
              </a:r>
              <a:r>
                <a:rPr sz="1700" spc="9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品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牌</a:t>
              </a:r>
              <a:endParaRPr sz="1700" spc="0" dirty="0">
                <a:ln w="3175" cap="flat" cmpd="sng">
                  <a:solidFill>
                    <a:srgbClr val="0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marL="592455" algn="l" rtl="0" eaLnBrk="0">
                <a:lnSpc>
                  <a:spcPct val="96000"/>
                </a:lnSpc>
                <a:spcBef>
                  <a:spcPts val="490"/>
                </a:spcBef>
              </a:pPr>
              <a:r>
                <a:rPr sz="1700" spc="9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中国机顶盒市场最具竞争力品</a:t>
              </a:r>
              <a:r>
                <a:rPr sz="1700" spc="8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牌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     </a:t>
              </a:r>
              <a:endPara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marL="592455" algn="l" rtl="0" eaLnBrk="0">
                <a:lnSpc>
                  <a:spcPct val="96000"/>
                </a:lnSpc>
                <a:spcBef>
                  <a:spcPts val="490"/>
                </a:spcBef>
              </a:pP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中国有线电视行业自主创新第一品</a:t>
              </a:r>
              <a:r>
                <a:rPr sz="1700" spc="7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牌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  </a:t>
              </a: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中国广播电视设备工业协会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副会</a:t>
              </a:r>
              <a:r>
                <a:rPr sz="1700" spc="7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长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               </a:t>
              </a: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广电智能终端产业联盟理事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7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marL="405765" algn="l" rtl="0" eaLnBrk="0">
                <a:lnSpc>
                  <a:spcPts val="2375"/>
                </a:lnSpc>
                <a:spcBef>
                  <a:spcPts val="1045"/>
                </a:spcBef>
              </a:pP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ü</a:t>
              </a: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 </a:t>
              </a:r>
              <a:r>
                <a:rPr sz="1700" spc="-8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通信行业</a:t>
              </a:r>
              <a:r>
                <a:rPr sz="1700" spc="-4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：</a:t>
              </a:r>
              <a:endParaRPr lang="en-US" altLang="en-US" sz="1700" dirty="0"/>
            </a:p>
            <a:p>
              <a:pPr marL="675005" algn="l" rtl="0" eaLnBrk="0">
                <a:lnSpc>
                  <a:spcPct val="95000"/>
                </a:lnSpc>
                <a:spcBef>
                  <a:spcPts val="500"/>
                </a:spcBef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中国移动咪咕视讯的重要合作</a:t>
              </a:r>
              <a:r>
                <a:rPr sz="1700" spc="9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伙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伴</a:t>
              </a:r>
              <a:endParaRPr lang="en-US" altLang="en-US" sz="1700" dirty="0"/>
            </a:p>
            <a:p>
              <a:pPr marL="675005" algn="l" rtl="0" eaLnBrk="0">
                <a:lnSpc>
                  <a:spcPct val="88000"/>
                </a:lnSpc>
                <a:spcBef>
                  <a:spcPts val="550"/>
                </a:spcBef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中国移动物联网联盟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成员</a:t>
              </a:r>
              <a:r>
                <a:rPr sz="1700" spc="9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marL="675005" algn="l" rtl="0" eaLnBrk="0">
                <a:lnSpc>
                  <a:spcPts val="2510"/>
                </a:lnSpc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中国通信标准化协会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成员</a:t>
              </a:r>
              <a:r>
                <a:rPr sz="1700" spc="9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marL="666750" algn="l" rtl="0" eaLnBrk="0">
                <a:lnSpc>
                  <a:spcPts val="2490"/>
                </a:lnSpc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工业互联网产业联盟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成员单</a:t>
              </a:r>
              <a:r>
                <a:rPr sz="1700" spc="5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marL="703580" algn="l" rtl="0" eaLnBrk="0">
                <a:lnSpc>
                  <a:spcPts val="2490"/>
                </a:lnSpc>
              </a:pPr>
              <a:r>
                <a:rPr sz="1500" spc="15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</a:t>
              </a:r>
              <a:r>
                <a:rPr sz="1700" spc="15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-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RAN</a:t>
              </a:r>
              <a:r>
                <a:rPr sz="1700" spc="15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联盟成员</a:t>
              </a:r>
              <a:r>
                <a:rPr sz="1700" spc="15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8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marL="680720" algn="l" rtl="0" eaLnBrk="0">
                <a:lnSpc>
                  <a:spcPct val="96000"/>
                </a:lnSpc>
                <a:spcBef>
                  <a:spcPts val="730"/>
                </a:spcBef>
              </a:pPr>
              <a:r>
                <a:rPr sz="1700" spc="12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5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G</a:t>
              </a:r>
              <a:r>
                <a:rPr sz="1700" spc="12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sz="1700" spc="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AIA</a:t>
              </a:r>
              <a:r>
                <a:rPr sz="1700" spc="12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通用模组与行业终端专题组</a:t>
              </a:r>
              <a:r>
                <a:rPr sz="1500" spc="12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</a:t>
              </a:r>
              <a:r>
                <a:rPr sz="1500" spc="11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员</a:t>
              </a:r>
              <a:endParaRPr lang="en-US" altLang="en-US" sz="1500" dirty="0"/>
            </a:p>
            <a:p>
              <a:pPr marL="405765" algn="l" rtl="0" eaLnBrk="0">
                <a:lnSpc>
                  <a:spcPts val="2375"/>
                </a:lnSpc>
                <a:spcBef>
                  <a:spcPts val="165"/>
                </a:spcBef>
              </a:pP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ü</a:t>
              </a:r>
              <a:r>
                <a:rPr sz="1700" spc="-80" dirty="0">
                  <a:solidFill>
                    <a:srgbClr val="FF0000">
                      <a:alpha val="100000"/>
                    </a:srgbClr>
                  </a:solidFill>
                  <a:latin typeface="Wingdings" panose="05000000000000000000"/>
                  <a:ea typeface="Wingdings" panose="05000000000000000000"/>
                  <a:cs typeface="Wingdings" panose="05000000000000000000"/>
                </a:rPr>
                <a:t> </a:t>
              </a:r>
              <a:r>
                <a:rPr sz="1700" spc="-8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智慧业务</a:t>
              </a:r>
              <a:r>
                <a:rPr sz="1700" spc="-40" dirty="0">
                  <a:ln w="3175" cap="flat" cmpd="sng">
                    <a:solidFill>
                      <a:srgbClr val="FF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FF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：</a:t>
              </a:r>
              <a:endParaRPr lang="en-US" altLang="en-US" sz="1700" dirty="0"/>
            </a:p>
            <a:p>
              <a:pPr marL="675005" algn="l" rtl="0" eaLnBrk="0">
                <a:lnSpc>
                  <a:spcPct val="96000"/>
                </a:lnSpc>
                <a:spcBef>
                  <a:spcPts val="490"/>
                </a:spcBef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中国智能家居产业联盟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成员</a:t>
              </a:r>
              <a:r>
                <a:rPr sz="1700" spc="9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  <a:p>
              <a:pPr algn="l" rtl="0" eaLnBrk="0">
                <a:lnSpc>
                  <a:spcPct val="112000"/>
                </a:lnSpc>
              </a:pPr>
              <a:endParaRPr lang="en-US" altLang="en-US" sz="400" dirty="0"/>
            </a:p>
            <a:p>
              <a:pPr marL="675005" algn="l" rtl="0" eaLnBrk="0">
                <a:lnSpc>
                  <a:spcPct val="96000"/>
                </a:lnSpc>
                <a:spcBef>
                  <a:spcPts val="5"/>
                </a:spcBef>
              </a:pPr>
              <a:r>
                <a:rPr sz="1700" spc="100" dirty="0">
                  <a:ln w="3175" cap="flat" cmpd="sng">
                    <a:solidFill>
                      <a:srgbClr val="00000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中国人工智能产业发展联盟</a:t>
              </a:r>
              <a:r>
                <a:rPr sz="1700" spc="10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成员</a:t>
              </a:r>
              <a:r>
                <a:rPr sz="1700" spc="9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单</a:t>
              </a:r>
              <a:r>
                <a:rPr sz="1700" spc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位</a:t>
              </a:r>
              <a:endParaRPr lang="en-US" altLang="en-US" sz="1700" dirty="0"/>
            </a:p>
          </p:txBody>
        </p:sp>
      </p:grpSp>
      <p:pic>
        <p:nvPicPr>
          <p:cNvPr id="164" name="picture 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06410" y="4940808"/>
            <a:ext cx="4078223" cy="1827276"/>
          </a:xfrm>
          <a:prstGeom prst="rect">
            <a:avLst/>
          </a:prstGeom>
        </p:spPr>
      </p:pic>
      <p:pic>
        <p:nvPicPr>
          <p:cNvPr id="165" name="picture 1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106410" y="3035807"/>
            <a:ext cx="4078223" cy="1819655"/>
          </a:xfrm>
          <a:prstGeom prst="rect">
            <a:avLst/>
          </a:prstGeom>
        </p:spPr>
      </p:pic>
      <p:pic>
        <p:nvPicPr>
          <p:cNvPr id="166" name="picture 1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474447" y="1315073"/>
            <a:ext cx="2784716" cy="1675053"/>
          </a:xfrm>
          <a:prstGeom prst="rect">
            <a:avLst/>
          </a:prstGeom>
        </p:spPr>
      </p:pic>
      <p:pic>
        <p:nvPicPr>
          <p:cNvPr id="167" name="picture 16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9334500" y="1345692"/>
            <a:ext cx="2389632" cy="1559051"/>
          </a:xfrm>
          <a:prstGeom prst="rect">
            <a:avLst/>
          </a:prstGeom>
        </p:spPr>
      </p:pic>
      <p:sp>
        <p:nvSpPr>
          <p:cNvPr id="168" name="textbox 168"/>
          <p:cNvSpPr/>
          <p:nvPr/>
        </p:nvSpPr>
        <p:spPr>
          <a:xfrm>
            <a:off x="641794" y="888746"/>
            <a:ext cx="9469755" cy="35750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5000"/>
              </a:lnSpc>
            </a:pPr>
            <a:r>
              <a:rPr sz="2300" spc="110" dirty="0"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伴随公司日益发展</a:t>
            </a:r>
            <a:r>
              <a:rPr sz="2300" spc="11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2300" spc="110" dirty="0"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九州人以辛勤的付出换回一系列的荣誉和行</a:t>
            </a:r>
            <a:r>
              <a:rPr sz="2300" spc="20" dirty="0"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2300" spc="0" dirty="0">
                <a:ln w="6350" cap="flat" cmpd="sng">
                  <a:solidFill>
                    <a:srgbClr val="0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认可</a:t>
            </a:r>
            <a:endParaRPr lang="en-US" altLang="en-US" sz="2300" dirty="0"/>
          </a:p>
        </p:txBody>
      </p:sp>
      <p:sp>
        <p:nvSpPr>
          <p:cNvPr id="169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70" name="textbox 170"/>
          <p:cNvSpPr/>
          <p:nvPr/>
        </p:nvSpPr>
        <p:spPr>
          <a:xfrm>
            <a:off x="0" y="96774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5000"/>
              </a:lnSpc>
            </a:pPr>
            <a:endParaRPr lang="en-US" altLang="en-US" sz="500" dirty="0"/>
          </a:p>
          <a:p>
            <a:pPr marL="293370" algn="l" rtl="0" eaLnBrk="0">
              <a:lnSpc>
                <a:spcPct val="95000"/>
              </a:lnSpc>
              <a:spcBef>
                <a:spcPts val="5"/>
              </a:spcBef>
            </a:pPr>
            <a:r>
              <a:rPr sz="2700" spc="10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行业地位及荣</a:t>
            </a:r>
            <a:r>
              <a:rPr sz="2700" spc="5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誉</a:t>
            </a:r>
            <a:endParaRPr lang="en-US" altLang="en-US" sz="2700" dirty="0"/>
          </a:p>
        </p:txBody>
      </p:sp>
      <p:pic>
        <p:nvPicPr>
          <p:cNvPr id="171" name="picture 1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  <p:pic>
        <p:nvPicPr>
          <p:cNvPr id="172" name="picture 17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6021323" y="2414562"/>
            <a:ext cx="76327" cy="3248113"/>
          </a:xfrm>
          <a:prstGeom prst="rect">
            <a:avLst/>
          </a:prstGeom>
        </p:spPr>
      </p:pic>
      <p:pic>
        <p:nvPicPr>
          <p:cNvPr id="173" name="picture 17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6154686" y="2541562"/>
            <a:ext cx="76301" cy="26321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box 174"/>
          <p:cNvSpPr/>
          <p:nvPr/>
        </p:nvSpPr>
        <p:spPr>
          <a:xfrm>
            <a:off x="327761" y="1055397"/>
            <a:ext cx="11633834" cy="159067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lang="en-US" altLang="en-US" sz="100" dirty="0"/>
          </a:p>
          <a:p>
            <a:pPr marL="423545" algn="l" rtl="0" eaLnBrk="0">
              <a:lnSpc>
                <a:spcPct val="83000"/>
              </a:lnSpc>
            </a:pP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努力以技术创新推动产业的发展进步，拥有</a:t>
            </a:r>
            <a:r>
              <a:rPr sz="20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超高清音视频信号编解码及传输、流媒体</a:t>
            </a:r>
            <a:r>
              <a:rPr sz="2000" spc="1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</a:t>
            </a:r>
            <a:r>
              <a:rPr sz="2000" spc="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术、光通信、无线</a:t>
            </a:r>
            <a:endParaRPr lang="en-US" altLang="en-US" sz="2000" dirty="0"/>
          </a:p>
          <a:p>
            <a:pPr marL="12700" indent="2540" algn="l" rtl="0" eaLnBrk="0">
              <a:lnSpc>
                <a:spcPct val="158000"/>
              </a:lnSpc>
              <a:spcBef>
                <a:spcPts val="30"/>
              </a:spcBef>
            </a:pPr>
            <a:r>
              <a:rPr sz="2000" spc="8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通信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等方面的多项核心技术，同时致力于智慧应用能力建设，并围绕</a:t>
            </a:r>
            <a:r>
              <a:rPr sz="1700" spc="8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sz="1700" spc="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</a:t>
            </a:r>
            <a:r>
              <a:rPr sz="1700" spc="8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通信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技术、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8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人工智能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技术等领域开</a:t>
            </a:r>
            <a:r>
              <a:rPr sz="1700"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前沿技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术研究</a:t>
            </a:r>
            <a:r>
              <a:rPr sz="1700"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en-US" sz="1700" dirty="0"/>
          </a:p>
          <a:p>
            <a:pPr algn="l" rtl="0" eaLnBrk="0">
              <a:lnSpc>
                <a:spcPct val="113000"/>
              </a:lnSpc>
            </a:pPr>
            <a:endParaRPr lang="en-US" altLang="en-US" sz="700" dirty="0"/>
          </a:p>
          <a:p>
            <a:pPr marL="421005" algn="l" rtl="0" eaLnBrk="0">
              <a:lnSpc>
                <a:spcPts val="2325"/>
              </a:lnSpc>
              <a:spcBef>
                <a:spcPts val="5"/>
              </a:spcBef>
            </a:pP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参与制定国标/行业标准37项，荣获国家、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省市级和行业科技进步奖、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产品创新奖等重大</a:t>
            </a:r>
            <a:r>
              <a:rPr sz="1700"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奖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项24项。</a:t>
            </a:r>
            <a:endParaRPr lang="en-US" altLang="en-US" sz="1700" dirty="0"/>
          </a:p>
        </p:txBody>
      </p:sp>
      <p:pic>
        <p:nvPicPr>
          <p:cNvPr id="175" name="picture 1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427094" y="3076575"/>
            <a:ext cx="2617470" cy="2067305"/>
          </a:xfrm>
          <a:prstGeom prst="rect">
            <a:avLst/>
          </a:prstGeom>
        </p:spPr>
      </p:pic>
      <p:pic>
        <p:nvPicPr>
          <p:cNvPr id="176" name="picture 1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48881" y="3096768"/>
            <a:ext cx="2642552" cy="2031047"/>
          </a:xfrm>
          <a:prstGeom prst="rect">
            <a:avLst/>
          </a:prstGeom>
        </p:spPr>
      </p:pic>
      <p:sp>
        <p:nvSpPr>
          <p:cNvPr id="177" name="textbox 177"/>
          <p:cNvSpPr/>
          <p:nvPr/>
        </p:nvSpPr>
        <p:spPr>
          <a:xfrm>
            <a:off x="6519143" y="4959574"/>
            <a:ext cx="1979929" cy="120523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lang="en-US" altLang="en-US" sz="100" dirty="0"/>
          </a:p>
          <a:p>
            <a:pPr marL="359410" algn="l" rtl="0" eaLnBrk="0">
              <a:lnSpc>
                <a:spcPct val="91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西安分公司</a:t>
            </a:r>
            <a:endParaRPr lang="en-US" altLang="en-US" sz="2000" dirty="0"/>
          </a:p>
          <a:p>
            <a:pPr marL="12700" algn="l" rtl="0" eaLnBrk="0">
              <a:lnSpc>
                <a:spcPct val="92000"/>
              </a:lnSpc>
              <a:spcBef>
                <a:spcPts val="1540"/>
              </a:spcBef>
            </a:pP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在此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录入上述图表的综合</a:t>
            </a:r>
            <a:endParaRPr lang="en-US" altLang="en-US" sz="1400" dirty="0"/>
          </a:p>
          <a:p>
            <a:pPr algn="l" rtl="0" eaLnBrk="0">
              <a:lnSpc>
                <a:spcPct val="104000"/>
              </a:lnSpc>
            </a:pPr>
            <a:endParaRPr lang="en-US" altLang="en-US" sz="400" dirty="0"/>
          </a:p>
          <a:p>
            <a:pPr marL="288925" indent="-276225" algn="l" rtl="0" eaLnBrk="0">
              <a:lnSpc>
                <a:spcPct val="105000"/>
              </a:lnSpc>
              <a:spcBef>
                <a:spcPts val="5"/>
              </a:spcBef>
            </a:pP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描述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说明，在此录入上述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spc="-2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图表的描</a:t>
            </a: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说明。</a:t>
            </a:r>
            <a:endParaRPr lang="en-US" altLang="en-US" sz="1400" dirty="0"/>
          </a:p>
        </p:txBody>
      </p:sp>
      <p:pic>
        <p:nvPicPr>
          <p:cNvPr id="178" name="picture 1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228664" y="3096767"/>
            <a:ext cx="2615679" cy="2048255"/>
          </a:xfrm>
          <a:prstGeom prst="rect">
            <a:avLst/>
          </a:prstGeom>
        </p:spPr>
      </p:pic>
      <p:sp>
        <p:nvSpPr>
          <p:cNvPr id="179" name="textbox 179"/>
          <p:cNvSpPr/>
          <p:nvPr/>
        </p:nvSpPr>
        <p:spPr>
          <a:xfrm>
            <a:off x="9324258" y="4959319"/>
            <a:ext cx="1979929" cy="120586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lang="en-US" altLang="en-US" sz="100" dirty="0"/>
          </a:p>
          <a:p>
            <a:pPr marL="357505" algn="l" rtl="0" eaLnBrk="0">
              <a:lnSpc>
                <a:spcPct val="92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重庆分</a:t>
            </a: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公司</a:t>
            </a:r>
            <a:endParaRPr lang="en-US" altLang="en-US" sz="2000" dirty="0"/>
          </a:p>
          <a:p>
            <a:pPr marL="12700" algn="l" rtl="0" eaLnBrk="0">
              <a:lnSpc>
                <a:spcPct val="92000"/>
              </a:lnSpc>
              <a:spcBef>
                <a:spcPts val="1520"/>
              </a:spcBef>
            </a:pP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在此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录入上述图表的综合</a:t>
            </a:r>
            <a:endParaRPr lang="en-US" altLang="en-US" sz="1400" dirty="0"/>
          </a:p>
          <a:p>
            <a:pPr algn="l" rtl="0" eaLnBrk="0">
              <a:lnSpc>
                <a:spcPct val="104000"/>
              </a:lnSpc>
            </a:pPr>
            <a:endParaRPr lang="en-US" altLang="en-US" sz="400" dirty="0"/>
          </a:p>
          <a:p>
            <a:pPr marL="288925" indent="-276225" algn="l" rtl="0" eaLnBrk="0">
              <a:lnSpc>
                <a:spcPct val="105000"/>
              </a:lnSpc>
              <a:spcBef>
                <a:spcPts val="5"/>
              </a:spcBef>
            </a:pP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描述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说明，在此录入上述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spc="-2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图表的描</a:t>
            </a:r>
            <a:r>
              <a:rPr sz="1400" spc="-1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述</a:t>
            </a:r>
            <a:r>
              <a:rPr sz="1400" spc="0" dirty="0">
                <a:solidFill>
                  <a:srgbClr val="F2F2F2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说明。</a:t>
            </a:r>
            <a:endParaRPr lang="en-US" altLang="en-US" sz="1400" dirty="0"/>
          </a:p>
        </p:txBody>
      </p:sp>
      <p:pic>
        <p:nvPicPr>
          <p:cNvPr id="180" name="picture 1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9067800" y="3096895"/>
            <a:ext cx="2584932" cy="1986419"/>
          </a:xfrm>
          <a:prstGeom prst="rect">
            <a:avLst/>
          </a:prstGeom>
        </p:spPr>
      </p:pic>
      <p:sp>
        <p:nvSpPr>
          <p:cNvPr id="181" name="textbox 181"/>
          <p:cNvSpPr/>
          <p:nvPr/>
        </p:nvSpPr>
        <p:spPr>
          <a:xfrm>
            <a:off x="9066276" y="5117591"/>
            <a:ext cx="2616835" cy="1321435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94000"/>
              </a:lnSpc>
            </a:pPr>
            <a:endParaRPr lang="en-US" altLang="en-US" sz="1000" dirty="0"/>
          </a:p>
          <a:p>
            <a:pPr algn="l" rtl="0" eaLnBrk="0">
              <a:lnSpc>
                <a:spcPct val="9000"/>
              </a:lnSpc>
            </a:pPr>
            <a:endParaRPr lang="en-US" altLang="en-US" sz="100" dirty="0"/>
          </a:p>
          <a:p>
            <a:pPr marL="290830" indent="384175" algn="l" rtl="0" eaLnBrk="0">
              <a:lnSpc>
                <a:spcPct val="152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上海技术中心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sz="1400" spc="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l</a:t>
            </a:r>
            <a:r>
              <a:rPr sz="1400" spc="-3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400" spc="-3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数据通讯技术研发基</a:t>
            </a: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地</a:t>
            </a:r>
            <a:endParaRPr lang="en-US" altLang="en-US" sz="1400" dirty="0"/>
          </a:p>
        </p:txBody>
      </p:sp>
      <p:sp>
        <p:nvSpPr>
          <p:cNvPr id="182" name="textbox 182"/>
          <p:cNvSpPr/>
          <p:nvPr/>
        </p:nvSpPr>
        <p:spPr>
          <a:xfrm>
            <a:off x="6243828" y="5129783"/>
            <a:ext cx="2616835" cy="1321435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69000"/>
              </a:lnSpc>
            </a:pPr>
            <a:endParaRPr lang="en-US" altLang="en-US" sz="1000" dirty="0"/>
          </a:p>
          <a:p>
            <a:pPr marL="109855" indent="439420" algn="l" rtl="0" eaLnBrk="0">
              <a:lnSpc>
                <a:spcPct val="163000"/>
              </a:lnSpc>
              <a:spcBef>
                <a:spcPts val="0"/>
              </a:spcBef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成都研</a:t>
            </a: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发中心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sz="1400" spc="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l</a:t>
            </a:r>
            <a:r>
              <a:rPr sz="1400" spc="-3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400" spc="-3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智能融合软件研发基</a:t>
            </a: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地</a:t>
            </a:r>
            <a:endParaRPr lang="en-US" altLang="en-US" sz="1400" dirty="0"/>
          </a:p>
        </p:txBody>
      </p:sp>
      <p:sp>
        <p:nvSpPr>
          <p:cNvPr id="183" name="textbox 183"/>
          <p:cNvSpPr/>
          <p:nvPr/>
        </p:nvSpPr>
        <p:spPr>
          <a:xfrm>
            <a:off x="3932308" y="5519197"/>
            <a:ext cx="1546860" cy="30289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1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成都研</a:t>
            </a: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发中心</a:t>
            </a:r>
            <a:endParaRPr lang="en-US" altLang="en-US" sz="2000" dirty="0"/>
          </a:p>
        </p:txBody>
      </p:sp>
      <p:sp>
        <p:nvSpPr>
          <p:cNvPr id="184" name="textbox 184"/>
          <p:cNvSpPr/>
          <p:nvPr/>
        </p:nvSpPr>
        <p:spPr>
          <a:xfrm>
            <a:off x="3396995" y="5134355"/>
            <a:ext cx="2616835" cy="1306194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7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527685" indent="53340" algn="l" rtl="0" eaLnBrk="0">
              <a:lnSpc>
                <a:spcPct val="156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北京技</a:t>
            </a: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术中心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sz="1400" spc="-3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l</a:t>
            </a:r>
            <a:r>
              <a:rPr sz="1400" spc="-4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400" spc="-4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前沿技术基地</a:t>
            </a:r>
            <a:endParaRPr lang="en-US" altLang="en-US" sz="1400" dirty="0"/>
          </a:p>
        </p:txBody>
      </p:sp>
      <p:sp>
        <p:nvSpPr>
          <p:cNvPr id="185" name="textbox 185"/>
          <p:cNvSpPr/>
          <p:nvPr/>
        </p:nvSpPr>
        <p:spPr>
          <a:xfrm>
            <a:off x="591312" y="5145023"/>
            <a:ext cx="2615564" cy="1306194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lang="en-US" altLang="en-US" sz="1000" dirty="0"/>
          </a:p>
          <a:p>
            <a:pPr algn="l" rtl="0" eaLnBrk="0">
              <a:lnSpc>
                <a:spcPct val="125000"/>
              </a:lnSpc>
            </a:pPr>
            <a:endParaRPr lang="en-US" altLang="en-US" sz="1000" dirty="0"/>
          </a:p>
          <a:p>
            <a:pPr algn="l" rtl="0" eaLnBrk="0">
              <a:lnSpc>
                <a:spcPct val="8000"/>
              </a:lnSpc>
            </a:pPr>
            <a:endParaRPr lang="en-US" altLang="en-US" sz="100" dirty="0"/>
          </a:p>
          <a:p>
            <a:pPr marL="493395" algn="l" rtl="0" eaLnBrk="0">
              <a:lnSpc>
                <a:spcPct val="91000"/>
              </a:lnSpc>
            </a:pPr>
            <a:r>
              <a:rPr sz="20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绵阳</a:t>
            </a:r>
            <a:r>
              <a:rPr sz="20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技术中心</a:t>
            </a:r>
            <a:endParaRPr lang="en-US" altLang="en-US" sz="2000" dirty="0"/>
          </a:p>
          <a:p>
            <a:pPr algn="l" rtl="0" eaLnBrk="0">
              <a:lnSpc>
                <a:spcPct val="104000"/>
              </a:lnSpc>
            </a:pPr>
            <a:endParaRPr lang="en-US" altLang="en-US" sz="1000" dirty="0"/>
          </a:p>
          <a:p>
            <a:pPr marL="42545" algn="l" rtl="0" eaLnBrk="0">
              <a:lnSpc>
                <a:spcPts val="1695"/>
              </a:lnSpc>
              <a:spcBef>
                <a:spcPts val="5"/>
              </a:spcBef>
            </a:pPr>
            <a:r>
              <a:rPr sz="1400" spc="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l</a:t>
            </a:r>
            <a:r>
              <a:rPr sz="1400" spc="-30" dirty="0">
                <a:solidFill>
                  <a:srgbClr val="FFFFFF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400" spc="-3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硬件技术及产品工程</a:t>
            </a:r>
            <a:r>
              <a:rPr sz="1400" spc="-1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化</a:t>
            </a:r>
            <a:r>
              <a:rPr sz="1400" spc="0" dirty="0">
                <a:ln w="3175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基地</a:t>
            </a:r>
            <a:endParaRPr lang="en-US" altLang="en-US" sz="1400" dirty="0"/>
          </a:p>
        </p:txBody>
      </p:sp>
      <p:sp>
        <p:nvSpPr>
          <p:cNvPr id="186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87" name="textbox 187"/>
          <p:cNvSpPr/>
          <p:nvPr/>
        </p:nvSpPr>
        <p:spPr>
          <a:xfrm>
            <a:off x="0" y="1219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8000"/>
              </a:lnSpc>
            </a:pPr>
            <a:endParaRPr lang="en-US" altLang="en-US" sz="500" dirty="0"/>
          </a:p>
          <a:p>
            <a:pPr marL="824230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10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研发实</a:t>
            </a:r>
            <a:r>
              <a:rPr sz="2700" spc="7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力</a:t>
            </a:r>
            <a:endParaRPr lang="en-US" altLang="en-US" sz="2700" dirty="0"/>
          </a:p>
        </p:txBody>
      </p:sp>
      <p:pic>
        <p:nvPicPr>
          <p:cNvPr id="188" name="picture 1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box 189"/>
          <p:cNvSpPr/>
          <p:nvPr/>
        </p:nvSpPr>
        <p:spPr>
          <a:xfrm>
            <a:off x="1057224" y="1589710"/>
            <a:ext cx="10798175" cy="193421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lang="en-US" altLang="en-US" sz="100" dirty="0"/>
          </a:p>
          <a:p>
            <a:pPr marL="208280" algn="l" rtl="0" eaLnBrk="0">
              <a:lnSpc>
                <a:spcPct val="88000"/>
              </a:lnSpc>
            </a:pP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国电信、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中国广电、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电子科大在内的20余家知名企业、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院所、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高校进行战略</a:t>
            </a:r>
            <a:r>
              <a:rPr sz="1700" spc="1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作，建有5个联合实验室，</a:t>
            </a:r>
            <a:endParaRPr lang="en-US" altLang="en-US" sz="1700" dirty="0"/>
          </a:p>
          <a:p>
            <a:pPr marL="193675" algn="l" rtl="0" eaLnBrk="0">
              <a:lnSpc>
                <a:spcPts val="3450"/>
              </a:lnSpc>
            </a:pPr>
            <a:r>
              <a:rPr sz="1700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参与国内外24个技术专业协会/联盟</a:t>
            </a:r>
            <a:r>
              <a:rPr sz="1700" spc="1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en-US" altLang="en-US" sz="1700" dirty="0"/>
          </a:p>
          <a:p>
            <a:pPr algn="l" rtl="0" eaLnBrk="0">
              <a:lnSpc>
                <a:spcPct val="114000"/>
              </a:lnSpc>
            </a:pPr>
            <a:endParaRPr lang="en-US" altLang="en-US" sz="1000" dirty="0"/>
          </a:p>
          <a:p>
            <a:pPr algn="l" rtl="0" eaLnBrk="0">
              <a:lnSpc>
                <a:spcPct val="115000"/>
              </a:lnSpc>
            </a:pPr>
            <a:endParaRPr lang="en-US" altLang="en-US" sz="1000" dirty="0"/>
          </a:p>
          <a:p>
            <a:pPr marL="12700" algn="l" rtl="0" eaLnBrk="0">
              <a:lnSpc>
                <a:spcPct val="96000"/>
              </a:lnSpc>
              <a:spcBef>
                <a:spcPts val="690"/>
              </a:spcBef>
            </a:pPr>
            <a:r>
              <a:rPr sz="1700" spc="7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ü</a:t>
            </a:r>
            <a:r>
              <a:rPr sz="1700" spc="7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700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与国家广播电视网工程技术研究中心四川分中心共建的</a:t>
            </a:r>
            <a:r>
              <a:rPr sz="2300" spc="7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智能终端实</a:t>
            </a:r>
            <a:r>
              <a:rPr sz="2300" spc="1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验</a:t>
            </a:r>
            <a:r>
              <a:rPr sz="2300" spc="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室</a:t>
            </a:r>
            <a:endParaRPr lang="en-US" altLang="en-US" sz="2300" dirty="0"/>
          </a:p>
          <a:p>
            <a:pPr algn="l" rtl="0" eaLnBrk="0">
              <a:lnSpc>
                <a:spcPct val="109000"/>
              </a:lnSpc>
            </a:pPr>
            <a:endParaRPr lang="en-US" altLang="en-US" sz="800" dirty="0"/>
          </a:p>
          <a:p>
            <a:pPr marL="15875" algn="l" rtl="0" eaLnBrk="0">
              <a:lnSpc>
                <a:spcPct val="96000"/>
              </a:lnSpc>
              <a:spcBef>
                <a:spcPts val="5"/>
              </a:spcBef>
            </a:pP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ü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与中国联通网络技术研究院共建的下一代互联网宽带业务应用</a:t>
            </a:r>
            <a:r>
              <a:rPr sz="2300" spc="80" dirty="0">
                <a:ln w="6350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国家工程实验室</a:t>
            </a:r>
            <a:r>
              <a:rPr sz="1700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绵阳</a:t>
            </a:r>
            <a:r>
              <a:rPr sz="1700"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实验室</a:t>
            </a:r>
            <a:endParaRPr lang="en-US" altLang="en-US" sz="1700" dirty="0"/>
          </a:p>
        </p:txBody>
      </p:sp>
      <p:pic>
        <p:nvPicPr>
          <p:cNvPr id="190" name="picture 1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233671" y="4009644"/>
            <a:ext cx="3183635" cy="1949195"/>
          </a:xfrm>
          <a:prstGeom prst="rect">
            <a:avLst/>
          </a:prstGeom>
        </p:spPr>
      </p:pic>
      <p:pic>
        <p:nvPicPr>
          <p:cNvPr id="191" name="picture 1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679434" y="3994403"/>
            <a:ext cx="2907792" cy="1981200"/>
          </a:xfrm>
          <a:prstGeom prst="rect">
            <a:avLst/>
          </a:prstGeom>
        </p:spPr>
      </p:pic>
      <p:pic>
        <p:nvPicPr>
          <p:cNvPr id="192" name="picture 1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069847" y="4009644"/>
            <a:ext cx="2901696" cy="1949195"/>
          </a:xfrm>
          <a:prstGeom prst="rect">
            <a:avLst/>
          </a:prstGeom>
        </p:spPr>
      </p:pic>
      <p:sp>
        <p:nvSpPr>
          <p:cNvPr id="193" name="textbox 193"/>
          <p:cNvSpPr/>
          <p:nvPr/>
        </p:nvSpPr>
        <p:spPr>
          <a:xfrm>
            <a:off x="912329" y="1168857"/>
            <a:ext cx="10934065" cy="30099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ts val="2165"/>
              </a:lnSpc>
            </a:pP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u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 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立足自身产业发展需要，在</a:t>
            </a:r>
            <a:r>
              <a:rPr sz="17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光通信</a:t>
            </a:r>
            <a:r>
              <a:rPr sz="1700" spc="5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700" spc="50" dirty="0"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sz="1700" spc="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</a:t>
            </a:r>
            <a:r>
              <a:rPr sz="1700" spc="50" dirty="0">
                <a:ln w="3175" cap="flat" cmpd="sng">
                  <a:solidFill>
                    <a:srgbClr val="C0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C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无线通信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等领域坚持协同创新，先后与中国移动、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1700" spc="5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中国联通、</a:t>
            </a:r>
            <a:r>
              <a:rPr sz="1700" spc="3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70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</a:t>
            </a:r>
            <a:endParaRPr lang="en-US" altLang="en-US" sz="1700" dirty="0"/>
          </a:p>
        </p:txBody>
      </p:sp>
      <p:sp>
        <p:nvSpPr>
          <p:cNvPr id="194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95" name="textbox 195"/>
          <p:cNvSpPr/>
          <p:nvPr/>
        </p:nvSpPr>
        <p:spPr>
          <a:xfrm>
            <a:off x="0" y="965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8000"/>
              </a:lnSpc>
            </a:pPr>
            <a:endParaRPr lang="en-US" altLang="en-US" sz="500" dirty="0"/>
          </a:p>
          <a:p>
            <a:pPr marL="824230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10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研发实</a:t>
            </a:r>
            <a:r>
              <a:rPr sz="2700" spc="7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力</a:t>
            </a:r>
            <a:endParaRPr lang="en-US" altLang="en-US" sz="2700" dirty="0"/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7" name="table 19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87337" y="4362450"/>
          <a:ext cx="11132818" cy="1764665"/>
        </p:xfrm>
        <a:graphic>
          <a:graphicData uri="http://schemas.openxmlformats.org/drawingml/2006/table">
            <a:tbl>
              <a:tblPr/>
              <a:tblGrid>
                <a:gridCol w="977900"/>
                <a:gridCol w="2932429"/>
                <a:gridCol w="3258184"/>
                <a:gridCol w="3964304"/>
              </a:tblGrid>
              <a:tr h="1367790">
                <a:tc rowSpan="4">
                  <a:txBody>
                    <a:bodyPr/>
                    <a:lstStyle/>
                    <a:p>
                      <a:pPr algn="l" rtl="0" eaLnBrk="0">
                        <a:lnSpc>
                          <a:spcPct val="185000"/>
                        </a:lnSpc>
                      </a:pPr>
                      <a:endParaRPr lang="en-US" altLang="en-US" sz="1000" dirty="0"/>
                    </a:p>
                    <a:p>
                      <a:pPr marL="392430" algn="l" rtl="0" eaLnBrk="0">
                        <a:lnSpc>
                          <a:spcPts val="2905"/>
                        </a:lnSpc>
                        <a:spcBef>
                          <a:spcPts val="5"/>
                        </a:spcBef>
                      </a:pPr>
                      <a:r>
                        <a:rPr sz="2000" b="1" spc="10" dirty="0">
                          <a:solidFill>
                            <a:srgbClr val="C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生产车</a:t>
                      </a:r>
                      <a:r>
                        <a:rPr sz="2000" b="1" spc="0" dirty="0">
                          <a:solidFill>
                            <a:srgbClr val="C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间</a:t>
                      </a:r>
                      <a:endParaRPr lang="en-US" altLang="en-US" sz="2000" dirty="0"/>
                    </a:p>
                  </a:txBody>
                  <a:tcPr marL="0" marR="0" marT="0" marB="0" vert="eaVert">
                    <a:lnL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lang="en-US" altLang="en-US" sz="1000" dirty="0"/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lang="en-US" altLang="en-US" sz="1000" dirty="0"/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lang="en-US" altLang="en-US" sz="1000" dirty="0"/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0">
                <a:tc vMerge="1">
                  <a:tcPr marL="0" marR="0" marT="0" marB="0" vert="eaVert">
                    <a:lnL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algn="l" rtl="0" eaLnBrk="0">
                        <a:lnSpc>
                          <a:spcPct val="114000"/>
                        </a:lnSpc>
                      </a:pPr>
                      <a:endParaRPr lang="en-US" altLang="en-US" sz="300" dirty="0"/>
                    </a:p>
                    <a:p>
                      <a:pPr marL="970915" algn="l" rtl="0" eaLnBrk="0">
                        <a:lnSpc>
                          <a:spcPct val="96000"/>
                        </a:lnSpc>
                      </a:pPr>
                      <a:r>
                        <a:rPr lang="en-US" sz="1500" b="1" spc="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</a:t>
                      </a:r>
                      <a:r>
                        <a:rPr sz="1500" b="1" spc="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ONT</a:t>
                      </a:r>
                      <a:r>
                        <a:rPr sz="1500" spc="13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sz="1500" b="1" spc="13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产</a:t>
                      </a:r>
                      <a:r>
                        <a:rPr sz="1500" b="1" spc="12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线</a:t>
                      </a:r>
                      <a:endParaRPr lang="en-US" altLang="en-US" sz="1500" dirty="0"/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0">
                <a:tc vMerge="1">
                  <a:tcPr marL="0" marR="0" marT="0" marB="0" vert="eaVert">
                    <a:lnL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rtl="0" eaLnBrk="0">
                        <a:lnSpc>
                          <a:spcPct val="119000"/>
                        </a:lnSpc>
                      </a:pPr>
                      <a:endParaRPr lang="en-US" altLang="en-US" sz="200" dirty="0"/>
                    </a:p>
                    <a:p>
                      <a:pPr marL="1353185" algn="l" rtl="0" eaLnBrk="0">
                        <a:lnSpc>
                          <a:spcPct val="96000"/>
                        </a:lnSpc>
                      </a:pPr>
                      <a:r>
                        <a:rPr lang="en-US" sz="1500" b="1" spc="7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</a:t>
                      </a:r>
                      <a:r>
                        <a:rPr sz="1500" b="1" spc="7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电源</a:t>
                      </a:r>
                      <a:r>
                        <a:rPr sz="1500" spc="7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sz="1500" b="1" spc="7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产</a:t>
                      </a:r>
                      <a:r>
                        <a:rPr sz="1500" b="1" spc="5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线</a:t>
                      </a:r>
                      <a:endParaRPr lang="en-US" altLang="en-US" sz="1500" dirty="0"/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154">
                <a:tc vMerge="1">
                  <a:tcPr marL="0" marR="0" marT="0" marB="0" vert="eaVert">
                    <a:lnL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42000"/>
                        </a:lnSpc>
                      </a:pPr>
                      <a:endParaRPr lang="en-US" altLang="en-US" sz="100" dirty="0"/>
                    </a:p>
                    <a:p>
                      <a:pPr marL="836295" algn="l" rtl="0" eaLnBrk="0">
                        <a:lnSpc>
                          <a:spcPct val="96000"/>
                        </a:lnSpc>
                      </a:pPr>
                      <a:r>
                        <a:rPr sz="1500" b="1" spc="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SMT</a:t>
                      </a:r>
                      <a:r>
                        <a:rPr sz="1500" b="1" spc="18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车</a:t>
                      </a:r>
                      <a:r>
                        <a:rPr sz="1500" b="1" spc="160" dirty="0">
                          <a:solidFill>
                            <a:srgbClr val="181717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间</a:t>
                      </a:r>
                      <a:endParaRPr lang="en-US" altLang="en-US" sz="1500" dirty="0"/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54A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8" name="picture 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045325" y="1410970"/>
            <a:ext cx="4374515" cy="2626360"/>
          </a:xfrm>
          <a:prstGeom prst="rect">
            <a:avLst/>
          </a:prstGeom>
        </p:spPr>
      </p:pic>
      <p:sp>
        <p:nvSpPr>
          <p:cNvPr id="199" name="textbox 199"/>
          <p:cNvSpPr/>
          <p:nvPr/>
        </p:nvSpPr>
        <p:spPr>
          <a:xfrm>
            <a:off x="1368488" y="2303551"/>
            <a:ext cx="3787775" cy="15081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5240" algn="l" rtl="0" eaLnBrk="0">
              <a:lnSpc>
                <a:spcPct val="96000"/>
              </a:lnSpc>
            </a:pPr>
            <a:r>
              <a:rPr sz="1700" b="1" spc="10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生产厂房超2万平</a:t>
            </a:r>
            <a:r>
              <a:rPr sz="1700" b="1" spc="2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米</a:t>
            </a:r>
            <a:endParaRPr lang="en-US" altLang="en-US" sz="1700" dirty="0"/>
          </a:p>
          <a:p>
            <a:pPr marL="12700" algn="l" rtl="0" eaLnBrk="0">
              <a:lnSpc>
                <a:spcPct val="96000"/>
              </a:lnSpc>
              <a:spcBef>
                <a:spcPts val="1285"/>
              </a:spcBef>
            </a:pPr>
            <a:r>
              <a:rPr sz="17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仓储物流中心1.5万平</a:t>
            </a:r>
            <a:r>
              <a:rPr sz="1700" b="1" spc="4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米</a:t>
            </a:r>
            <a:endParaRPr lang="en-US" altLang="en-US" sz="1700" dirty="0"/>
          </a:p>
          <a:p>
            <a:pPr marL="13335" algn="l" rtl="0" eaLnBrk="0">
              <a:lnSpc>
                <a:spcPct val="96000"/>
              </a:lnSpc>
              <a:spcBef>
                <a:spcPts val="1280"/>
              </a:spcBef>
            </a:pPr>
            <a:r>
              <a:rPr sz="17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拥有100余条专业化生产</a:t>
            </a:r>
            <a:r>
              <a:rPr sz="1700" b="1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线</a:t>
            </a:r>
            <a:endParaRPr lang="en-US" altLang="en-US" sz="1700" dirty="0"/>
          </a:p>
          <a:p>
            <a:pPr algn="l" rtl="0" eaLnBrk="0">
              <a:lnSpc>
                <a:spcPct val="106000"/>
              </a:lnSpc>
            </a:pPr>
            <a:endParaRPr lang="en-US" altLang="en-US" sz="1000" dirty="0"/>
          </a:p>
          <a:p>
            <a:pPr algn="l" rtl="0" eaLnBrk="0">
              <a:lnSpc>
                <a:spcPct val="7000"/>
              </a:lnSpc>
            </a:pPr>
            <a:endParaRPr lang="en-US" altLang="en-US" sz="100" dirty="0"/>
          </a:p>
          <a:p>
            <a:pPr marL="14605" algn="l" rtl="0" eaLnBrk="0">
              <a:lnSpc>
                <a:spcPct val="96000"/>
              </a:lnSpc>
            </a:pPr>
            <a:r>
              <a:rPr sz="17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具备年产1500万台通信终端制造能</a:t>
            </a:r>
            <a:r>
              <a:rPr sz="1700" b="1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力</a:t>
            </a:r>
            <a:endParaRPr lang="en-US" altLang="en-US" sz="1700" dirty="0"/>
          </a:p>
        </p:txBody>
      </p:sp>
      <p:pic>
        <p:nvPicPr>
          <p:cNvPr id="200" name="picture 2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552955" y="4562855"/>
            <a:ext cx="2055876" cy="1207008"/>
          </a:xfrm>
          <a:prstGeom prst="rect">
            <a:avLst/>
          </a:prstGeom>
        </p:spPr>
      </p:pic>
      <p:pic>
        <p:nvPicPr>
          <p:cNvPr id="201" name="picture 2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786630" y="4562475"/>
            <a:ext cx="1932940" cy="1207135"/>
          </a:xfrm>
          <a:prstGeom prst="rect">
            <a:avLst/>
          </a:prstGeom>
        </p:spPr>
      </p:pic>
      <p:pic>
        <p:nvPicPr>
          <p:cNvPr id="202" name="picture 2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8406765" y="4494530"/>
            <a:ext cx="1967865" cy="1275080"/>
          </a:xfrm>
          <a:prstGeom prst="rect">
            <a:avLst/>
          </a:prstGeom>
        </p:spPr>
      </p:pic>
      <p:sp>
        <p:nvSpPr>
          <p:cNvPr id="203" name="textbox 203"/>
          <p:cNvSpPr/>
          <p:nvPr/>
        </p:nvSpPr>
        <p:spPr>
          <a:xfrm>
            <a:off x="538187" y="1374152"/>
            <a:ext cx="5809615" cy="35687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300" b="1" spc="3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西南地区最大、</a:t>
            </a:r>
            <a:r>
              <a:rPr sz="2300" spc="3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sz="2300" b="1" spc="3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最专业的智能终</a:t>
            </a:r>
            <a:r>
              <a:rPr sz="2300" b="1" spc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端生产基地</a:t>
            </a:r>
            <a:endParaRPr lang="en-US" altLang="en-US" sz="2300" dirty="0"/>
          </a:p>
        </p:txBody>
      </p:sp>
      <p:sp>
        <p:nvSpPr>
          <p:cNvPr id="204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05" name="textbox 205"/>
          <p:cNvSpPr/>
          <p:nvPr/>
        </p:nvSpPr>
        <p:spPr>
          <a:xfrm>
            <a:off x="0" y="123190"/>
            <a:ext cx="3068320" cy="556259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1000"/>
              </a:lnSpc>
            </a:pPr>
            <a:endParaRPr lang="en-US" altLang="en-US" sz="600" dirty="0"/>
          </a:p>
          <a:p>
            <a:pPr marL="829310" algn="l" rtl="0" eaLnBrk="0">
              <a:lnSpc>
                <a:spcPct val="93000"/>
              </a:lnSpc>
              <a:spcBef>
                <a:spcPts val="5"/>
              </a:spcBef>
            </a:pPr>
            <a:r>
              <a:rPr sz="2700" b="1" spc="9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制造实</a:t>
            </a:r>
            <a:r>
              <a:rPr sz="2700" b="1" spc="7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力</a:t>
            </a:r>
            <a:endParaRPr lang="en-US" altLang="en-US" sz="2700" dirty="0"/>
          </a:p>
        </p:txBody>
      </p:sp>
      <p:grpSp>
        <p:nvGrpSpPr>
          <p:cNvPr id="34" name="group 34"/>
          <p:cNvGrpSpPr/>
          <p:nvPr/>
        </p:nvGrpSpPr>
        <p:grpSpPr>
          <a:xfrm rot="21600000">
            <a:off x="452437" y="2216150"/>
            <a:ext cx="708025" cy="708025"/>
            <a:chOff x="0" y="0"/>
            <a:chExt cx="708025" cy="708025"/>
          </a:xfrm>
        </p:grpSpPr>
        <p:sp>
          <p:nvSpPr>
            <p:cNvPr id="206" name="path"/>
            <p:cNvSpPr/>
            <p:nvPr/>
          </p:nvSpPr>
          <p:spPr>
            <a:xfrm>
              <a:off x="0" y="0"/>
              <a:ext cx="708025" cy="708025"/>
            </a:xfrm>
            <a:custGeom>
              <a:avLst/>
              <a:gdLst/>
              <a:ahLst/>
              <a:cxnLst/>
              <a:rect l="0" t="0" r="0" b="0"/>
              <a:pathLst>
                <a:path w="1115" h="1115">
                  <a:moveTo>
                    <a:pt x="0" y="556"/>
                  </a:moveTo>
                  <a:cubicBezTo>
                    <a:pt x="0" y="249"/>
                    <a:pt x="249" y="0"/>
                    <a:pt x="557" y="0"/>
                  </a:cubicBezTo>
                  <a:cubicBezTo>
                    <a:pt x="865" y="0"/>
                    <a:pt x="1115" y="249"/>
                    <a:pt x="1115" y="557"/>
                  </a:cubicBezTo>
                  <a:cubicBezTo>
                    <a:pt x="1115" y="865"/>
                    <a:pt x="865" y="1115"/>
                    <a:pt x="557" y="1115"/>
                  </a:cubicBezTo>
                  <a:cubicBezTo>
                    <a:pt x="249" y="1115"/>
                    <a:pt x="0" y="865"/>
                    <a:pt x="0" y="556"/>
                  </a:cubicBezTo>
                </a:path>
              </a:pathLst>
            </a:custGeom>
            <a:solidFill>
              <a:srgbClr val="0054A7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07" name="path"/>
            <p:cNvSpPr/>
            <p:nvPr/>
          </p:nvSpPr>
          <p:spPr>
            <a:xfrm>
              <a:off x="108927" y="184302"/>
              <a:ext cx="490169" cy="371195"/>
            </a:xfrm>
            <a:custGeom>
              <a:avLst/>
              <a:gdLst/>
              <a:ahLst/>
              <a:cxnLst/>
              <a:rect l="0" t="0" r="0" b="0"/>
              <a:pathLst>
                <a:path w="771" h="584">
                  <a:moveTo>
                    <a:pt x="759" y="140"/>
                  </a:moveTo>
                  <a:cubicBezTo>
                    <a:pt x="633" y="12"/>
                    <a:pt x="633" y="12"/>
                    <a:pt x="633" y="12"/>
                  </a:cubicBezTo>
                  <a:cubicBezTo>
                    <a:pt x="627" y="6"/>
                    <a:pt x="615" y="0"/>
                    <a:pt x="603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56" y="0"/>
                    <a:pt x="144" y="6"/>
                    <a:pt x="138" y="12"/>
                  </a:cubicBezTo>
                  <a:cubicBezTo>
                    <a:pt x="12" y="140"/>
                    <a:pt x="12" y="140"/>
                    <a:pt x="12" y="140"/>
                  </a:cubicBezTo>
                  <a:cubicBezTo>
                    <a:pt x="6" y="146"/>
                    <a:pt x="0" y="158"/>
                    <a:pt x="0" y="170"/>
                  </a:cubicBezTo>
                  <a:cubicBezTo>
                    <a:pt x="0" y="182"/>
                    <a:pt x="6" y="194"/>
                    <a:pt x="12" y="207"/>
                  </a:cubicBezTo>
                  <a:cubicBezTo>
                    <a:pt x="349" y="566"/>
                    <a:pt x="349" y="566"/>
                    <a:pt x="349" y="566"/>
                  </a:cubicBezTo>
                  <a:cubicBezTo>
                    <a:pt x="361" y="578"/>
                    <a:pt x="373" y="584"/>
                    <a:pt x="385" y="584"/>
                  </a:cubicBezTo>
                  <a:cubicBezTo>
                    <a:pt x="398" y="584"/>
                    <a:pt x="410" y="578"/>
                    <a:pt x="422" y="566"/>
                  </a:cubicBezTo>
                  <a:cubicBezTo>
                    <a:pt x="759" y="207"/>
                    <a:pt x="759" y="207"/>
                    <a:pt x="759" y="207"/>
                  </a:cubicBezTo>
                  <a:cubicBezTo>
                    <a:pt x="765" y="194"/>
                    <a:pt x="771" y="182"/>
                    <a:pt x="771" y="170"/>
                  </a:cubicBezTo>
                  <a:cubicBezTo>
                    <a:pt x="771" y="158"/>
                    <a:pt x="765" y="146"/>
                    <a:pt x="759" y="140"/>
                  </a:cubicBezTo>
                  <a:moveTo>
                    <a:pt x="440" y="170"/>
                  </a:moveTo>
                  <a:cubicBezTo>
                    <a:pt x="331" y="170"/>
                    <a:pt x="331" y="170"/>
                    <a:pt x="331" y="170"/>
                  </a:cubicBezTo>
                  <a:cubicBezTo>
                    <a:pt x="385" y="127"/>
                    <a:pt x="385" y="127"/>
                    <a:pt x="385" y="127"/>
                  </a:cubicBezTo>
                  <a:lnTo>
                    <a:pt x="440" y="170"/>
                  </a:lnTo>
                  <a:close/>
                  <a:moveTo>
                    <a:pt x="404" y="109"/>
                  </a:moveTo>
                  <a:cubicBezTo>
                    <a:pt x="470" y="54"/>
                    <a:pt x="470" y="54"/>
                    <a:pt x="470" y="54"/>
                  </a:cubicBezTo>
                  <a:cubicBezTo>
                    <a:pt x="518" y="103"/>
                    <a:pt x="518" y="103"/>
                    <a:pt x="518" y="103"/>
                  </a:cubicBezTo>
                  <a:cubicBezTo>
                    <a:pt x="458" y="152"/>
                    <a:pt x="458" y="152"/>
                    <a:pt x="458" y="152"/>
                  </a:cubicBezTo>
                  <a:lnTo>
                    <a:pt x="404" y="109"/>
                  </a:lnTo>
                  <a:close/>
                  <a:moveTo>
                    <a:pt x="313" y="152"/>
                  </a:moveTo>
                  <a:cubicBezTo>
                    <a:pt x="253" y="103"/>
                    <a:pt x="253" y="103"/>
                    <a:pt x="253" y="103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67" y="109"/>
                    <a:pt x="367" y="109"/>
                    <a:pt x="367" y="109"/>
                  </a:cubicBezTo>
                  <a:lnTo>
                    <a:pt x="313" y="152"/>
                  </a:lnTo>
                  <a:close/>
                  <a:moveTo>
                    <a:pt x="446" y="194"/>
                  </a:moveTo>
                  <a:cubicBezTo>
                    <a:pt x="385" y="499"/>
                    <a:pt x="385" y="499"/>
                    <a:pt x="385" y="499"/>
                  </a:cubicBezTo>
                  <a:cubicBezTo>
                    <a:pt x="325" y="194"/>
                    <a:pt x="325" y="194"/>
                    <a:pt x="325" y="194"/>
                  </a:cubicBezTo>
                  <a:lnTo>
                    <a:pt x="446" y="194"/>
                  </a:lnTo>
                  <a:close/>
                  <a:moveTo>
                    <a:pt x="470" y="194"/>
                  </a:moveTo>
                  <a:cubicBezTo>
                    <a:pt x="590" y="194"/>
                    <a:pt x="590" y="194"/>
                    <a:pt x="590" y="194"/>
                  </a:cubicBezTo>
                  <a:cubicBezTo>
                    <a:pt x="410" y="493"/>
                    <a:pt x="410" y="493"/>
                    <a:pt x="410" y="493"/>
                  </a:cubicBezTo>
                  <a:lnTo>
                    <a:pt x="470" y="194"/>
                  </a:lnTo>
                  <a:close/>
                  <a:moveTo>
                    <a:pt x="476" y="170"/>
                  </a:moveTo>
                  <a:cubicBezTo>
                    <a:pt x="536" y="121"/>
                    <a:pt x="536" y="121"/>
                    <a:pt x="536" y="121"/>
                  </a:cubicBezTo>
                  <a:cubicBezTo>
                    <a:pt x="584" y="170"/>
                    <a:pt x="584" y="170"/>
                    <a:pt x="584" y="170"/>
                  </a:cubicBezTo>
                  <a:lnTo>
                    <a:pt x="476" y="170"/>
                  </a:lnTo>
                  <a:close/>
                  <a:moveTo>
                    <a:pt x="500" y="48"/>
                  </a:moveTo>
                  <a:cubicBezTo>
                    <a:pt x="584" y="48"/>
                    <a:pt x="584" y="48"/>
                    <a:pt x="584" y="48"/>
                  </a:cubicBezTo>
                  <a:cubicBezTo>
                    <a:pt x="536" y="85"/>
                    <a:pt x="536" y="85"/>
                    <a:pt x="536" y="85"/>
                  </a:cubicBezTo>
                  <a:lnTo>
                    <a:pt x="500" y="48"/>
                  </a:lnTo>
                  <a:close/>
                  <a:moveTo>
                    <a:pt x="385" y="91"/>
                  </a:moveTo>
                  <a:cubicBezTo>
                    <a:pt x="331" y="48"/>
                    <a:pt x="331" y="48"/>
                    <a:pt x="331" y="48"/>
                  </a:cubicBezTo>
                  <a:cubicBezTo>
                    <a:pt x="440" y="48"/>
                    <a:pt x="440" y="48"/>
                    <a:pt x="440" y="48"/>
                  </a:cubicBezTo>
                  <a:lnTo>
                    <a:pt x="385" y="91"/>
                  </a:lnTo>
                  <a:close/>
                  <a:moveTo>
                    <a:pt x="235" y="85"/>
                  </a:moveTo>
                  <a:cubicBezTo>
                    <a:pt x="186" y="48"/>
                    <a:pt x="186" y="48"/>
                    <a:pt x="186" y="48"/>
                  </a:cubicBezTo>
                  <a:cubicBezTo>
                    <a:pt x="271" y="48"/>
                    <a:pt x="271" y="48"/>
                    <a:pt x="271" y="48"/>
                  </a:cubicBezTo>
                  <a:lnTo>
                    <a:pt x="235" y="85"/>
                  </a:lnTo>
                  <a:close/>
                  <a:moveTo>
                    <a:pt x="235" y="121"/>
                  </a:moveTo>
                  <a:cubicBezTo>
                    <a:pt x="295" y="170"/>
                    <a:pt x="295" y="170"/>
                    <a:pt x="295" y="170"/>
                  </a:cubicBezTo>
                  <a:cubicBezTo>
                    <a:pt x="186" y="170"/>
                    <a:pt x="186" y="170"/>
                    <a:pt x="186" y="170"/>
                  </a:cubicBezTo>
                  <a:lnTo>
                    <a:pt x="235" y="121"/>
                  </a:lnTo>
                  <a:close/>
                  <a:moveTo>
                    <a:pt x="301" y="194"/>
                  </a:moveTo>
                  <a:cubicBezTo>
                    <a:pt x="361" y="493"/>
                    <a:pt x="361" y="493"/>
                    <a:pt x="361" y="493"/>
                  </a:cubicBezTo>
                  <a:cubicBezTo>
                    <a:pt x="180" y="194"/>
                    <a:pt x="180" y="194"/>
                    <a:pt x="180" y="194"/>
                  </a:cubicBezTo>
                  <a:lnTo>
                    <a:pt x="301" y="194"/>
                  </a:lnTo>
                  <a:close/>
                  <a:moveTo>
                    <a:pt x="307" y="450"/>
                  </a:moveTo>
                  <a:cubicBezTo>
                    <a:pt x="66" y="194"/>
                    <a:pt x="66" y="194"/>
                    <a:pt x="66" y="194"/>
                  </a:cubicBezTo>
                  <a:cubicBezTo>
                    <a:pt x="156" y="194"/>
                    <a:pt x="156" y="194"/>
                    <a:pt x="156" y="194"/>
                  </a:cubicBezTo>
                  <a:lnTo>
                    <a:pt x="307" y="450"/>
                  </a:lnTo>
                  <a:close/>
                  <a:moveTo>
                    <a:pt x="615" y="194"/>
                  </a:moveTo>
                  <a:cubicBezTo>
                    <a:pt x="705" y="194"/>
                    <a:pt x="705" y="194"/>
                    <a:pt x="705" y="194"/>
                  </a:cubicBezTo>
                  <a:cubicBezTo>
                    <a:pt x="464" y="450"/>
                    <a:pt x="464" y="450"/>
                    <a:pt x="464" y="450"/>
                  </a:cubicBezTo>
                  <a:lnTo>
                    <a:pt x="615" y="194"/>
                  </a:lnTo>
                  <a:close/>
                  <a:moveTo>
                    <a:pt x="621" y="170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609" y="60"/>
                    <a:pt x="609" y="60"/>
                    <a:pt x="609" y="60"/>
                  </a:cubicBezTo>
                  <a:cubicBezTo>
                    <a:pt x="723" y="170"/>
                    <a:pt x="723" y="170"/>
                    <a:pt x="723" y="170"/>
                  </a:cubicBezTo>
                  <a:lnTo>
                    <a:pt x="621" y="170"/>
                  </a:lnTo>
                  <a:close/>
                  <a:moveTo>
                    <a:pt x="162" y="60"/>
                  </a:moveTo>
                  <a:cubicBezTo>
                    <a:pt x="217" y="103"/>
                    <a:pt x="217" y="103"/>
                    <a:pt x="217" y="103"/>
                  </a:cubicBezTo>
                  <a:cubicBezTo>
                    <a:pt x="150" y="170"/>
                    <a:pt x="150" y="170"/>
                    <a:pt x="150" y="170"/>
                  </a:cubicBezTo>
                  <a:cubicBezTo>
                    <a:pt x="48" y="170"/>
                    <a:pt x="48" y="170"/>
                    <a:pt x="48" y="170"/>
                  </a:cubicBezTo>
                  <a:lnTo>
                    <a:pt x="162" y="60"/>
                  </a:lnTo>
                </a:path>
              </a:pathLst>
            </a:custGeom>
            <a:solidFill>
              <a:srgbClr val="FFFFFF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pic>
        <p:nvPicPr>
          <p:cNvPr id="208" name="picture 20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picture 2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051018" y="1151826"/>
            <a:ext cx="6027736" cy="4622101"/>
          </a:xfrm>
          <a:prstGeom prst="rect">
            <a:avLst/>
          </a:prstGeom>
        </p:spPr>
      </p:pic>
      <p:pic>
        <p:nvPicPr>
          <p:cNvPr id="210" name="picture 2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07987" y="1098232"/>
            <a:ext cx="2165985" cy="3930015"/>
          </a:xfrm>
          <a:prstGeom prst="rect">
            <a:avLst/>
          </a:prstGeom>
        </p:spPr>
      </p:pic>
      <p:grpSp>
        <p:nvGrpSpPr>
          <p:cNvPr id="36" name="group 36"/>
          <p:cNvGrpSpPr/>
          <p:nvPr/>
        </p:nvGrpSpPr>
        <p:grpSpPr>
          <a:xfrm rot="21600000">
            <a:off x="1417319" y="2122932"/>
            <a:ext cx="2418588" cy="2295144"/>
            <a:chOff x="0" y="0"/>
            <a:chExt cx="2418588" cy="2295144"/>
          </a:xfrm>
        </p:grpSpPr>
        <p:sp>
          <p:nvSpPr>
            <p:cNvPr id="211" name="path"/>
            <p:cNvSpPr/>
            <p:nvPr/>
          </p:nvSpPr>
          <p:spPr>
            <a:xfrm>
              <a:off x="0" y="0"/>
              <a:ext cx="2418588" cy="2295144"/>
            </a:xfrm>
            <a:custGeom>
              <a:avLst/>
              <a:gdLst/>
              <a:ahLst/>
              <a:cxnLst/>
              <a:rect l="0" t="0" r="0" b="0"/>
              <a:pathLst>
                <a:path w="3808" h="3614">
                  <a:moveTo>
                    <a:pt x="9" y="0"/>
                  </a:moveTo>
                  <a:lnTo>
                    <a:pt x="3808" y="0"/>
                  </a:lnTo>
                  <a:lnTo>
                    <a:pt x="3808" y="626"/>
                  </a:lnTo>
                  <a:lnTo>
                    <a:pt x="9" y="626"/>
                  </a:lnTo>
                  <a:lnTo>
                    <a:pt x="9" y="0"/>
                  </a:lnTo>
                  <a:close/>
                </a:path>
                <a:path w="3808" h="3614">
                  <a:moveTo>
                    <a:pt x="0" y="2217"/>
                  </a:moveTo>
                  <a:lnTo>
                    <a:pt x="3808" y="2217"/>
                  </a:lnTo>
                  <a:lnTo>
                    <a:pt x="3808" y="2844"/>
                  </a:lnTo>
                  <a:lnTo>
                    <a:pt x="0" y="2844"/>
                  </a:lnTo>
                  <a:lnTo>
                    <a:pt x="0" y="2217"/>
                  </a:lnTo>
                  <a:close/>
                </a:path>
                <a:path w="3808" h="3614">
                  <a:moveTo>
                    <a:pt x="0" y="1495"/>
                  </a:moveTo>
                  <a:lnTo>
                    <a:pt x="3808" y="1495"/>
                  </a:lnTo>
                  <a:lnTo>
                    <a:pt x="3808" y="2121"/>
                  </a:lnTo>
                  <a:lnTo>
                    <a:pt x="0" y="2121"/>
                  </a:lnTo>
                  <a:lnTo>
                    <a:pt x="0" y="1495"/>
                  </a:lnTo>
                  <a:close/>
                </a:path>
                <a:path w="3808" h="3614">
                  <a:moveTo>
                    <a:pt x="4" y="763"/>
                  </a:moveTo>
                  <a:lnTo>
                    <a:pt x="3808" y="763"/>
                  </a:lnTo>
                  <a:lnTo>
                    <a:pt x="3808" y="1392"/>
                  </a:lnTo>
                  <a:lnTo>
                    <a:pt x="4" y="1392"/>
                  </a:lnTo>
                  <a:lnTo>
                    <a:pt x="4" y="763"/>
                  </a:lnTo>
                  <a:close/>
                </a:path>
                <a:path w="3808" h="3614">
                  <a:moveTo>
                    <a:pt x="0" y="2987"/>
                  </a:moveTo>
                  <a:lnTo>
                    <a:pt x="3808" y="2987"/>
                  </a:lnTo>
                  <a:lnTo>
                    <a:pt x="3808" y="3614"/>
                  </a:lnTo>
                  <a:lnTo>
                    <a:pt x="0" y="3614"/>
                  </a:lnTo>
                  <a:lnTo>
                    <a:pt x="0" y="2987"/>
                  </a:lnTo>
                  <a:close/>
                </a:path>
              </a:pathLst>
            </a:custGeom>
            <a:solidFill>
              <a:srgbClr val="3080C2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12" name="textbox 212"/>
            <p:cNvSpPr/>
            <p:nvPr/>
          </p:nvSpPr>
          <p:spPr>
            <a:xfrm>
              <a:off x="-12700" y="-12700"/>
              <a:ext cx="2444114" cy="2351404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0000"/>
                </a:lnSpc>
              </a:pPr>
              <a:endParaRPr lang="en-US" altLang="en-US" sz="600" dirty="0"/>
            </a:p>
            <a:p>
              <a:pPr marL="972185" algn="l" rtl="0" eaLnBrk="0">
                <a:lnSpc>
                  <a:spcPct val="90000"/>
                </a:lnSpc>
                <a:spcBef>
                  <a:spcPts val="5"/>
                </a:spcBef>
              </a:pPr>
              <a:r>
                <a:rPr sz="2000" spc="-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成</a:t>
              </a:r>
              <a:r>
                <a:rPr sz="2000" spc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渝</a:t>
              </a:r>
              <a:endParaRPr lang="en-US" altLang="en-US" sz="2000" dirty="0"/>
            </a:p>
            <a:p>
              <a:pPr marL="974725" algn="l" rtl="0" eaLnBrk="0">
                <a:lnSpc>
                  <a:spcPct val="91000"/>
                </a:lnSpc>
                <a:spcBef>
                  <a:spcPts val="1640"/>
                </a:spcBef>
              </a:pPr>
              <a:r>
                <a:rPr sz="2000" spc="-2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华北</a:t>
              </a:r>
              <a:endParaRPr lang="en-US" altLang="en-US" sz="2000" dirty="0"/>
            </a:p>
            <a:p>
              <a:pPr marL="988060" algn="l" rtl="0" eaLnBrk="0">
                <a:lnSpc>
                  <a:spcPct val="91000"/>
                </a:lnSpc>
                <a:spcBef>
                  <a:spcPts val="1465"/>
                </a:spcBef>
              </a:pPr>
              <a:r>
                <a:rPr sz="2000" spc="-8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中南</a:t>
              </a:r>
              <a:endParaRPr lang="en-US" altLang="en-US" sz="2000" dirty="0"/>
            </a:p>
            <a:p>
              <a:pPr marL="972820" algn="l" rtl="0" eaLnBrk="0">
                <a:lnSpc>
                  <a:spcPct val="91000"/>
                </a:lnSpc>
                <a:spcBef>
                  <a:spcPts val="1430"/>
                </a:spcBef>
              </a:pPr>
              <a:r>
                <a:rPr sz="2000" spc="-2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华南</a:t>
              </a:r>
              <a:endParaRPr lang="en-US" altLang="en-US" sz="2000" dirty="0"/>
            </a:p>
            <a:p>
              <a:pPr algn="l" rtl="0" eaLnBrk="0">
                <a:lnSpc>
                  <a:spcPct val="106000"/>
                </a:lnSpc>
              </a:pPr>
              <a:endParaRPr lang="en-US" altLang="en-US" sz="1300" dirty="0"/>
            </a:p>
            <a:p>
              <a:pPr algn="l" rtl="0" eaLnBrk="0">
                <a:lnSpc>
                  <a:spcPct val="12000"/>
                </a:lnSpc>
              </a:pPr>
              <a:endParaRPr lang="en-US" altLang="en-US" sz="100" dirty="0"/>
            </a:p>
            <a:p>
              <a:pPr marL="969645" algn="l" rtl="0" eaLnBrk="0">
                <a:lnSpc>
                  <a:spcPct val="91000"/>
                </a:lnSpc>
              </a:pPr>
              <a:r>
                <a:rPr sz="2000" spc="-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东北</a:t>
              </a:r>
              <a:endParaRPr lang="en-US" altLang="en-US" sz="2000" dirty="0"/>
            </a:p>
          </p:txBody>
        </p:sp>
      </p:grpSp>
      <p:sp>
        <p:nvSpPr>
          <p:cNvPr id="213" name="textbox 213"/>
          <p:cNvSpPr/>
          <p:nvPr/>
        </p:nvSpPr>
        <p:spPr>
          <a:xfrm>
            <a:off x="0" y="119380"/>
            <a:ext cx="3068320" cy="560069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8000"/>
              </a:lnSpc>
            </a:pPr>
            <a:endParaRPr lang="en-US" altLang="en-US" sz="500" dirty="0"/>
          </a:p>
          <a:p>
            <a:pPr marL="829945" algn="l" rtl="0" eaLnBrk="0">
              <a:lnSpc>
                <a:spcPct val="94000"/>
              </a:lnSpc>
              <a:spcBef>
                <a:spcPts val="0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营销网</a:t>
            </a:r>
            <a:r>
              <a:rPr sz="2700" spc="6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络</a:t>
            </a:r>
            <a:endParaRPr lang="en-US" altLang="en-US" sz="2700" dirty="0"/>
          </a:p>
        </p:txBody>
      </p:sp>
      <p:sp>
        <p:nvSpPr>
          <p:cNvPr id="214" name="textbox 214"/>
          <p:cNvSpPr/>
          <p:nvPr/>
        </p:nvSpPr>
        <p:spPr>
          <a:xfrm>
            <a:off x="5103647" y="816330"/>
            <a:ext cx="3445509" cy="35560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300" spc="11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销售网络覆盖22个项目</a:t>
            </a:r>
            <a:r>
              <a:rPr sz="2300" spc="2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省</a:t>
            </a:r>
            <a:endParaRPr lang="en-US" altLang="en-US" sz="2300" dirty="0"/>
          </a:p>
        </p:txBody>
      </p:sp>
      <p:sp>
        <p:nvSpPr>
          <p:cNvPr id="215" name="textbox 215"/>
          <p:cNvSpPr/>
          <p:nvPr/>
        </p:nvSpPr>
        <p:spPr>
          <a:xfrm>
            <a:off x="1417319" y="1624583"/>
            <a:ext cx="2418714" cy="424815"/>
          </a:xfrm>
          <a:prstGeom prst="rect">
            <a:avLst/>
          </a:prstGeom>
          <a:solidFill>
            <a:srgbClr val="3080C2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lang="en-US" altLang="en-US" sz="400" dirty="0"/>
          </a:p>
          <a:p>
            <a:pPr marL="960120" algn="l" rtl="0" eaLnBrk="0">
              <a:lnSpc>
                <a:spcPct val="91000"/>
              </a:lnSpc>
              <a:spcBef>
                <a:spcPts val="5"/>
              </a:spcBef>
            </a:pPr>
            <a:r>
              <a:rPr sz="2000" spc="-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华东</a:t>
            </a:r>
            <a:endParaRPr lang="en-US" altLang="en-US" sz="2000" dirty="0"/>
          </a:p>
        </p:txBody>
      </p:sp>
      <p:sp>
        <p:nvSpPr>
          <p:cNvPr id="216" name="textbox 216"/>
          <p:cNvSpPr/>
          <p:nvPr/>
        </p:nvSpPr>
        <p:spPr>
          <a:xfrm>
            <a:off x="2945967" y="819378"/>
            <a:ext cx="1997710" cy="35432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300" spc="130" dirty="0">
                <a:solidFill>
                  <a:srgbClr val="0054A7">
                    <a:alpha val="100000"/>
                  </a:srgbClr>
                </a:solidFill>
                <a:latin typeface="Wingdings" panose="05000000000000000000"/>
                <a:ea typeface="Wingdings" panose="05000000000000000000"/>
                <a:cs typeface="Wingdings" panose="05000000000000000000"/>
              </a:rPr>
              <a:t>Ø</a:t>
            </a:r>
            <a:r>
              <a:rPr sz="2300" spc="13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全国6个大</a:t>
            </a:r>
            <a:r>
              <a:rPr sz="2300" spc="70" dirty="0">
                <a:ln w="6350" cap="flat" cmpd="sng">
                  <a:solidFill>
                    <a:srgbClr val="0054A7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054A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区</a:t>
            </a:r>
            <a:endParaRPr lang="en-US" altLang="en-US" sz="2300" dirty="0"/>
          </a:p>
        </p:txBody>
      </p:sp>
      <p:sp>
        <p:nvSpPr>
          <p:cNvPr id="217" name="textbox 217"/>
          <p:cNvSpPr/>
          <p:nvPr/>
        </p:nvSpPr>
        <p:spPr>
          <a:xfrm>
            <a:off x="10812780" y="1185671"/>
            <a:ext cx="1309369" cy="431165"/>
          </a:xfrm>
          <a:prstGeom prst="rect">
            <a:avLst/>
          </a:prstGeom>
          <a:solidFill>
            <a:srgbClr val="3080C2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1000"/>
              </a:lnSpc>
            </a:pPr>
            <a:endParaRPr lang="en-US" altLang="en-US" sz="500" dirty="0"/>
          </a:p>
          <a:p>
            <a:pPr marL="402590" algn="l" rtl="0" eaLnBrk="0">
              <a:lnSpc>
                <a:spcPct val="91000"/>
              </a:lnSpc>
              <a:spcBef>
                <a:spcPts val="0"/>
              </a:spcBef>
            </a:pPr>
            <a:r>
              <a:rPr sz="20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东北</a:t>
            </a:r>
            <a:endParaRPr lang="en-US" altLang="en-US" sz="2000" dirty="0"/>
          </a:p>
        </p:txBody>
      </p:sp>
      <p:sp>
        <p:nvSpPr>
          <p:cNvPr id="218" name="textbox 218"/>
          <p:cNvSpPr/>
          <p:nvPr/>
        </p:nvSpPr>
        <p:spPr>
          <a:xfrm>
            <a:off x="10504931" y="4855463"/>
            <a:ext cx="1292860" cy="427990"/>
          </a:xfrm>
          <a:prstGeom prst="rect">
            <a:avLst/>
          </a:prstGeom>
          <a:solidFill>
            <a:srgbClr val="00B05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1000"/>
              </a:lnSpc>
            </a:pPr>
            <a:endParaRPr lang="en-US" altLang="en-US" sz="500" dirty="0"/>
          </a:p>
          <a:p>
            <a:pPr marL="412115" algn="l" rtl="0" eaLnBrk="0">
              <a:lnSpc>
                <a:spcPct val="91000"/>
              </a:lnSpc>
              <a:spcBef>
                <a:spcPts val="5"/>
              </a:spcBef>
            </a:pPr>
            <a:r>
              <a:rPr sz="2000" spc="-8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中南</a:t>
            </a:r>
            <a:endParaRPr lang="en-US" altLang="en-US" sz="2000" dirty="0"/>
          </a:p>
        </p:txBody>
      </p:sp>
      <p:sp>
        <p:nvSpPr>
          <p:cNvPr id="219" name="textbox 219"/>
          <p:cNvSpPr/>
          <p:nvPr/>
        </p:nvSpPr>
        <p:spPr>
          <a:xfrm>
            <a:off x="8394192" y="6097523"/>
            <a:ext cx="1292860" cy="437515"/>
          </a:xfrm>
          <a:prstGeom prst="rect">
            <a:avLst/>
          </a:prstGeom>
          <a:solidFill>
            <a:srgbClr val="DAE3F3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lang="en-US" altLang="en-US" sz="400" dirty="0"/>
          </a:p>
          <a:p>
            <a:pPr marL="403225" algn="l" rtl="0" eaLnBrk="0">
              <a:lnSpc>
                <a:spcPct val="96000"/>
              </a:lnSpc>
              <a:spcBef>
                <a:spcPts val="0"/>
              </a:spcBef>
            </a:pPr>
            <a:r>
              <a:rPr sz="2000" spc="-50" dirty="0">
                <a:solidFill>
                  <a:srgbClr val="FFFFFF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华</a:t>
            </a:r>
            <a:r>
              <a:rPr sz="2000" spc="-40" dirty="0">
                <a:solidFill>
                  <a:srgbClr val="FFFFFF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</a:t>
            </a:r>
            <a:endParaRPr lang="en-US" altLang="en-US" sz="2000" dirty="0"/>
          </a:p>
        </p:txBody>
      </p:sp>
      <p:sp>
        <p:nvSpPr>
          <p:cNvPr id="220" name="textbox 220"/>
          <p:cNvSpPr/>
          <p:nvPr/>
        </p:nvSpPr>
        <p:spPr>
          <a:xfrm>
            <a:off x="9994392" y="2651759"/>
            <a:ext cx="1292860" cy="426084"/>
          </a:xfrm>
          <a:prstGeom prst="rect">
            <a:avLst/>
          </a:prstGeom>
          <a:solidFill>
            <a:srgbClr val="FB9E13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lang="en-US" altLang="en-US" sz="400" dirty="0"/>
          </a:p>
          <a:p>
            <a:pPr marL="397510" algn="l" rtl="0" eaLnBrk="0">
              <a:lnSpc>
                <a:spcPct val="91000"/>
              </a:lnSpc>
              <a:spcBef>
                <a:spcPts val="5"/>
              </a:spcBef>
            </a:pPr>
            <a:r>
              <a:rPr sz="2000" spc="-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华北</a:t>
            </a:r>
            <a:endParaRPr lang="en-US" altLang="en-US" sz="2000" dirty="0"/>
          </a:p>
        </p:txBody>
      </p:sp>
      <p:sp>
        <p:nvSpPr>
          <p:cNvPr id="221" name="textbox 221"/>
          <p:cNvSpPr/>
          <p:nvPr/>
        </p:nvSpPr>
        <p:spPr>
          <a:xfrm>
            <a:off x="10334244" y="3805428"/>
            <a:ext cx="1292860" cy="426084"/>
          </a:xfrm>
          <a:prstGeom prst="rect">
            <a:avLst/>
          </a:prstGeom>
          <a:solidFill>
            <a:srgbClr val="C0000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lang="en-US" altLang="en-US" sz="500" dirty="0"/>
          </a:p>
          <a:p>
            <a:pPr marL="397510" algn="l" rtl="0" eaLnBrk="0">
              <a:lnSpc>
                <a:spcPct val="91000"/>
              </a:lnSpc>
              <a:spcBef>
                <a:spcPts val="5"/>
              </a:spcBef>
            </a:pPr>
            <a:r>
              <a:rPr sz="2000" spc="-2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华东</a:t>
            </a:r>
            <a:endParaRPr lang="en-US" altLang="en-US" sz="2000" dirty="0"/>
          </a:p>
        </p:txBody>
      </p:sp>
      <p:pic>
        <p:nvPicPr>
          <p:cNvPr id="222" name="picture 2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  <p:pic>
        <p:nvPicPr>
          <p:cNvPr id="223" name="picture 2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9986770" y="6385560"/>
            <a:ext cx="1799843" cy="275844"/>
          </a:xfrm>
          <a:prstGeom prst="rect">
            <a:avLst/>
          </a:prstGeom>
        </p:spPr>
      </p:pic>
      <p:sp>
        <p:nvSpPr>
          <p:cNvPr id="224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25" name="textbox 225"/>
          <p:cNvSpPr/>
          <p:nvPr/>
        </p:nvSpPr>
        <p:spPr>
          <a:xfrm>
            <a:off x="6622925" y="5400267"/>
            <a:ext cx="532765" cy="30099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0000"/>
              </a:lnSpc>
            </a:pPr>
            <a:r>
              <a:rPr sz="20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渝</a:t>
            </a:r>
            <a:endParaRPr lang="en-US" altLang="en-US" sz="2000" dirty="0"/>
          </a:p>
        </p:txBody>
      </p:sp>
      <p:sp>
        <p:nvSpPr>
          <p:cNvPr id="226" name="path"/>
          <p:cNvSpPr/>
          <p:nvPr/>
        </p:nvSpPr>
        <p:spPr>
          <a:xfrm>
            <a:off x="8832698" y="5790996"/>
            <a:ext cx="296026" cy="254508"/>
          </a:xfrm>
          <a:custGeom>
            <a:avLst/>
            <a:gdLst/>
            <a:ahLst/>
            <a:cxnLst/>
            <a:rect l="0" t="0" r="0" b="0"/>
            <a:pathLst>
              <a:path w="466" h="400">
                <a:moveTo>
                  <a:pt x="209" y="40"/>
                </a:moveTo>
                <a:lnTo>
                  <a:pt x="203" y="51"/>
                </a:lnTo>
                <a:lnTo>
                  <a:pt x="198" y="57"/>
                </a:lnTo>
                <a:lnTo>
                  <a:pt x="104" y="80"/>
                </a:lnTo>
                <a:lnTo>
                  <a:pt x="110" y="91"/>
                </a:lnTo>
                <a:lnTo>
                  <a:pt x="139" y="125"/>
                </a:lnTo>
                <a:lnTo>
                  <a:pt x="128" y="131"/>
                </a:lnTo>
                <a:lnTo>
                  <a:pt x="87" y="154"/>
                </a:lnTo>
                <a:lnTo>
                  <a:pt x="17" y="206"/>
                </a:lnTo>
                <a:lnTo>
                  <a:pt x="5" y="229"/>
                </a:lnTo>
                <a:lnTo>
                  <a:pt x="0" y="263"/>
                </a:lnTo>
                <a:lnTo>
                  <a:pt x="11" y="309"/>
                </a:lnTo>
                <a:lnTo>
                  <a:pt x="29" y="360"/>
                </a:lnTo>
                <a:lnTo>
                  <a:pt x="99" y="366"/>
                </a:lnTo>
                <a:lnTo>
                  <a:pt x="104" y="366"/>
                </a:lnTo>
                <a:lnTo>
                  <a:pt x="174" y="400"/>
                </a:lnTo>
                <a:lnTo>
                  <a:pt x="250" y="389"/>
                </a:lnTo>
                <a:lnTo>
                  <a:pt x="273" y="377"/>
                </a:lnTo>
                <a:lnTo>
                  <a:pt x="297" y="360"/>
                </a:lnTo>
                <a:lnTo>
                  <a:pt x="326" y="337"/>
                </a:lnTo>
                <a:lnTo>
                  <a:pt x="355" y="303"/>
                </a:lnTo>
                <a:lnTo>
                  <a:pt x="361" y="303"/>
                </a:lnTo>
                <a:lnTo>
                  <a:pt x="367" y="297"/>
                </a:lnTo>
                <a:lnTo>
                  <a:pt x="396" y="286"/>
                </a:lnTo>
                <a:lnTo>
                  <a:pt x="390" y="188"/>
                </a:lnTo>
                <a:lnTo>
                  <a:pt x="431" y="125"/>
                </a:lnTo>
                <a:lnTo>
                  <a:pt x="466" y="97"/>
                </a:lnTo>
                <a:lnTo>
                  <a:pt x="466" y="62"/>
                </a:lnTo>
                <a:lnTo>
                  <a:pt x="460" y="40"/>
                </a:lnTo>
                <a:lnTo>
                  <a:pt x="454" y="28"/>
                </a:lnTo>
                <a:lnTo>
                  <a:pt x="442" y="5"/>
                </a:lnTo>
                <a:lnTo>
                  <a:pt x="425" y="0"/>
                </a:lnTo>
                <a:lnTo>
                  <a:pt x="425" y="34"/>
                </a:lnTo>
                <a:lnTo>
                  <a:pt x="367" y="22"/>
                </a:lnTo>
                <a:lnTo>
                  <a:pt x="337" y="40"/>
                </a:lnTo>
                <a:lnTo>
                  <a:pt x="332" y="40"/>
                </a:lnTo>
                <a:lnTo>
                  <a:pt x="209" y="40"/>
                </a:lnTo>
              </a:path>
            </a:pathLst>
          </a:custGeom>
          <a:solidFill>
            <a:srgbClr val="DAE3F3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picture 2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418332" y="1594104"/>
            <a:ext cx="1723644" cy="2007107"/>
          </a:xfrm>
          <a:prstGeom prst="rect">
            <a:avLst/>
          </a:prstGeom>
        </p:spPr>
      </p:pic>
      <p:pic>
        <p:nvPicPr>
          <p:cNvPr id="228" name="picture 2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430011" y="1684019"/>
            <a:ext cx="1845564" cy="1027176"/>
          </a:xfrm>
          <a:prstGeom prst="rect">
            <a:avLst/>
          </a:prstGeom>
        </p:spPr>
      </p:pic>
      <p:pic>
        <p:nvPicPr>
          <p:cNvPr id="229" name="picture 2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526023" y="3880104"/>
            <a:ext cx="1932432" cy="966216"/>
          </a:xfrm>
          <a:prstGeom prst="rect">
            <a:avLst/>
          </a:prstGeom>
        </p:spPr>
      </p:pic>
      <p:sp>
        <p:nvSpPr>
          <p:cNvPr id="230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31" name="textbox 231"/>
          <p:cNvSpPr/>
          <p:nvPr/>
        </p:nvSpPr>
        <p:spPr>
          <a:xfrm>
            <a:off x="0" y="94615"/>
            <a:ext cx="3068320" cy="559434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7000"/>
              </a:lnSpc>
            </a:pPr>
            <a:endParaRPr lang="en-US" altLang="en-US" sz="500" dirty="0"/>
          </a:p>
          <a:p>
            <a:pPr marL="83502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市场营</a:t>
            </a:r>
            <a:r>
              <a:rPr sz="2700" spc="5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销</a:t>
            </a:r>
            <a:endParaRPr lang="en-US" altLang="en-US" sz="2700" dirty="0"/>
          </a:p>
        </p:txBody>
      </p:sp>
      <p:pic>
        <p:nvPicPr>
          <p:cNvPr id="232" name="picture 2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10052304" y="2941319"/>
            <a:ext cx="1010411" cy="1424940"/>
          </a:xfrm>
          <a:prstGeom prst="rect">
            <a:avLst/>
          </a:prstGeom>
        </p:spPr>
      </p:pic>
      <p:pic>
        <p:nvPicPr>
          <p:cNvPr id="233" name="picture 2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1095755" y="1943099"/>
            <a:ext cx="1815083" cy="768096"/>
          </a:xfrm>
          <a:prstGeom prst="rect">
            <a:avLst/>
          </a:prstGeom>
        </p:spPr>
      </p:pic>
      <p:pic>
        <p:nvPicPr>
          <p:cNvPr id="234" name="picture 2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8100059" y="2831591"/>
            <a:ext cx="1278635" cy="1048511"/>
          </a:xfrm>
          <a:prstGeom prst="rect">
            <a:avLst/>
          </a:prstGeom>
        </p:spPr>
      </p:pic>
      <p:pic>
        <p:nvPicPr>
          <p:cNvPr id="235" name="picture 23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 rot="21600000">
            <a:off x="1190243" y="2889503"/>
            <a:ext cx="1626107" cy="816864"/>
          </a:xfrm>
          <a:prstGeom prst="rect">
            <a:avLst/>
          </a:prstGeom>
        </p:spPr>
      </p:pic>
      <p:pic>
        <p:nvPicPr>
          <p:cNvPr id="236" name="picture 2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600000">
            <a:off x="1095755" y="4960619"/>
            <a:ext cx="1944624" cy="629411"/>
          </a:xfrm>
          <a:prstGeom prst="rect">
            <a:avLst/>
          </a:prstGeom>
        </p:spPr>
      </p:pic>
      <p:pic>
        <p:nvPicPr>
          <p:cNvPr id="237" name="picture 2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600000">
            <a:off x="3240024" y="4846319"/>
            <a:ext cx="1409700" cy="824484"/>
          </a:xfrm>
          <a:prstGeom prst="rect">
            <a:avLst/>
          </a:prstGeom>
        </p:spPr>
      </p:pic>
      <p:pic>
        <p:nvPicPr>
          <p:cNvPr id="238" name="picture 23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600000">
            <a:off x="5526023" y="2941319"/>
            <a:ext cx="1505711" cy="765048"/>
          </a:xfrm>
          <a:prstGeom prst="rect">
            <a:avLst/>
          </a:prstGeom>
        </p:spPr>
      </p:pic>
      <p:pic>
        <p:nvPicPr>
          <p:cNvPr id="239" name="picture 23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1600000">
            <a:off x="9910570" y="4637531"/>
            <a:ext cx="1290828" cy="861060"/>
          </a:xfrm>
          <a:prstGeom prst="rect">
            <a:avLst/>
          </a:prstGeom>
        </p:spPr>
      </p:pic>
      <p:pic>
        <p:nvPicPr>
          <p:cNvPr id="240" name="picture 24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1600000">
            <a:off x="1146047" y="3963923"/>
            <a:ext cx="1839467" cy="577596"/>
          </a:xfrm>
          <a:prstGeom prst="rect">
            <a:avLst/>
          </a:prstGeom>
        </p:spPr>
      </p:pic>
      <p:pic>
        <p:nvPicPr>
          <p:cNvPr id="241" name="picture 24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1600000">
            <a:off x="7458456" y="2020824"/>
            <a:ext cx="1918716" cy="512064"/>
          </a:xfrm>
          <a:prstGeom prst="rect">
            <a:avLst/>
          </a:prstGeom>
        </p:spPr>
      </p:pic>
      <p:pic>
        <p:nvPicPr>
          <p:cNvPr id="242" name="picture 24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21600000">
            <a:off x="7746492" y="5135879"/>
            <a:ext cx="1766316" cy="510540"/>
          </a:xfrm>
          <a:prstGeom prst="rect">
            <a:avLst/>
          </a:prstGeom>
        </p:spPr>
      </p:pic>
      <p:pic>
        <p:nvPicPr>
          <p:cNvPr id="243" name="picture 24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21600000">
            <a:off x="7955280" y="4163568"/>
            <a:ext cx="1662683" cy="504444"/>
          </a:xfrm>
          <a:prstGeom prst="rect">
            <a:avLst/>
          </a:prstGeom>
        </p:spPr>
      </p:pic>
      <p:pic>
        <p:nvPicPr>
          <p:cNvPr id="244" name="picture 24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21600000">
            <a:off x="3624071" y="4087368"/>
            <a:ext cx="1467611" cy="548639"/>
          </a:xfrm>
          <a:prstGeom prst="rect">
            <a:avLst/>
          </a:prstGeom>
        </p:spPr>
      </p:pic>
      <p:pic>
        <p:nvPicPr>
          <p:cNvPr id="245" name="picture 24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21600000">
            <a:off x="9787127" y="1830324"/>
            <a:ext cx="1141476" cy="702564"/>
          </a:xfrm>
          <a:prstGeom prst="rect">
            <a:avLst/>
          </a:prstGeom>
        </p:spPr>
      </p:pic>
      <p:pic>
        <p:nvPicPr>
          <p:cNvPr id="246" name="picture 24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21600000">
            <a:off x="4917949" y="5109971"/>
            <a:ext cx="1277111" cy="466344"/>
          </a:xfrm>
          <a:prstGeom prst="rect">
            <a:avLst/>
          </a:prstGeom>
        </p:spPr>
      </p:pic>
      <p:pic>
        <p:nvPicPr>
          <p:cNvPr id="247" name="picture 24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 rot="21600000">
            <a:off x="10256519" y="219455"/>
            <a:ext cx="1799843" cy="275844"/>
          </a:xfrm>
          <a:prstGeom prst="rect">
            <a:avLst/>
          </a:prstGeom>
        </p:spPr>
      </p:pic>
      <p:pic>
        <p:nvPicPr>
          <p:cNvPr id="248" name="picture 24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21600000">
            <a:off x="6542530" y="5109971"/>
            <a:ext cx="935735" cy="443484"/>
          </a:xfrm>
          <a:prstGeom prst="rect">
            <a:avLst/>
          </a:prstGeom>
        </p:spPr>
      </p:pic>
      <p:sp>
        <p:nvSpPr>
          <p:cNvPr id="249" name="textbox 249"/>
          <p:cNvSpPr/>
          <p:nvPr/>
        </p:nvSpPr>
        <p:spPr>
          <a:xfrm>
            <a:off x="858278" y="1198723"/>
            <a:ext cx="1037589" cy="3016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1000"/>
              </a:lnSpc>
            </a:pPr>
            <a:r>
              <a:rPr sz="2000" spc="-10" dirty="0">
                <a:ln w="3175" cap="flat" cmpd="sng">
                  <a:solidFill>
                    <a:srgbClr val="0B5FD1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0B5FD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事业伙伴</a:t>
            </a:r>
            <a:endParaRPr lang="en-US" altLang="en-US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extbox 250"/>
          <p:cNvSpPr/>
          <p:nvPr/>
        </p:nvSpPr>
        <p:spPr>
          <a:xfrm>
            <a:off x="6316675" y="1807235"/>
            <a:ext cx="3973195" cy="145415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6000"/>
              </a:lnSpc>
            </a:pPr>
            <a:r>
              <a:rPr sz="2300" spc="10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以效益为中心，坚守企业</a:t>
            </a:r>
            <a:r>
              <a:rPr sz="2300" spc="8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初</a:t>
            </a:r>
            <a:r>
              <a:rPr sz="2300" spc="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心</a:t>
            </a:r>
            <a:endParaRPr lang="en-US" altLang="en-US" sz="2300" dirty="0"/>
          </a:p>
          <a:p>
            <a:pPr marL="12700" algn="l" rtl="0" eaLnBrk="0">
              <a:lnSpc>
                <a:spcPct val="160000"/>
              </a:lnSpc>
              <a:spcBef>
                <a:spcPts val="35"/>
              </a:spcBef>
            </a:pPr>
            <a:r>
              <a:rPr sz="2300" spc="10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以发展为根本，做强做实</a:t>
            </a:r>
            <a:r>
              <a:rPr sz="2300" spc="8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企</a:t>
            </a:r>
            <a:r>
              <a:rPr sz="2300" spc="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r>
              <a:rPr sz="2300" spc="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300" spc="10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以创新为驱动，推动企业</a:t>
            </a:r>
            <a:r>
              <a:rPr sz="2300" spc="8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</a:t>
            </a:r>
            <a:r>
              <a:rPr sz="2300" spc="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endParaRPr lang="en-US" altLang="en-US" sz="2300" dirty="0"/>
          </a:p>
        </p:txBody>
      </p:sp>
      <p:sp>
        <p:nvSpPr>
          <p:cNvPr id="251" name="textbox 251"/>
          <p:cNvSpPr/>
          <p:nvPr/>
        </p:nvSpPr>
        <p:spPr>
          <a:xfrm>
            <a:off x="6308140" y="4038041"/>
            <a:ext cx="4895850" cy="90678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lang="en-US" altLang="en-US" sz="100" dirty="0"/>
          </a:p>
          <a:p>
            <a:pPr marL="20955" algn="l" rtl="0" eaLnBrk="0">
              <a:lnSpc>
                <a:spcPct val="95000"/>
              </a:lnSpc>
            </a:pPr>
            <a:r>
              <a:rPr sz="2300" spc="9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以客户为中心，以奋斗者为本</a:t>
            </a:r>
            <a:r>
              <a:rPr sz="2300" spc="1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endParaRPr lang="en-US" altLang="en-US" sz="2300" dirty="0"/>
          </a:p>
          <a:p>
            <a:pPr algn="l" rtl="0" eaLnBrk="0">
              <a:lnSpc>
                <a:spcPct val="102000"/>
              </a:lnSpc>
            </a:pPr>
            <a:endParaRPr lang="en-US" altLang="en-US" sz="14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300" spc="10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坚持长期艰苦奋斗和经常性自我批</a:t>
            </a:r>
            <a:r>
              <a:rPr sz="2300" spc="40" dirty="0">
                <a:solidFill>
                  <a:srgbClr val="181717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判</a:t>
            </a:r>
            <a:endParaRPr lang="en-US" altLang="en-US" sz="2300" dirty="0"/>
          </a:p>
        </p:txBody>
      </p:sp>
      <p:sp>
        <p:nvSpPr>
          <p:cNvPr id="252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53" name="textbox 253"/>
          <p:cNvSpPr/>
          <p:nvPr/>
        </p:nvSpPr>
        <p:spPr>
          <a:xfrm>
            <a:off x="0" y="120015"/>
            <a:ext cx="3068320" cy="559434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lang="en-US" altLang="en-US" sz="600" dirty="0"/>
          </a:p>
          <a:p>
            <a:pPr marL="826770" algn="l" rtl="0" eaLnBrk="0">
              <a:lnSpc>
                <a:spcPct val="94000"/>
              </a:lnSpc>
              <a:spcBef>
                <a:spcPts val="0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发展理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念</a:t>
            </a:r>
            <a:endParaRPr lang="en-US" altLang="en-US" sz="2700" dirty="0"/>
          </a:p>
        </p:txBody>
      </p:sp>
      <p:sp>
        <p:nvSpPr>
          <p:cNvPr id="254" name="textbox 254"/>
          <p:cNvSpPr/>
          <p:nvPr/>
        </p:nvSpPr>
        <p:spPr>
          <a:xfrm>
            <a:off x="3584448" y="2049779"/>
            <a:ext cx="1847214" cy="851535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64000"/>
              </a:lnSpc>
            </a:pPr>
            <a:endParaRPr lang="en-US" altLang="en-US" sz="1000" dirty="0"/>
          </a:p>
          <a:p>
            <a:pPr marL="314960" algn="l" rtl="0" eaLnBrk="0">
              <a:lnSpc>
                <a:spcPct val="95000"/>
              </a:lnSpc>
              <a:spcBef>
                <a:spcPts val="5"/>
              </a:spcBef>
            </a:pPr>
            <a:r>
              <a:rPr sz="2300" spc="10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经营思</a:t>
            </a:r>
            <a:r>
              <a:rPr sz="23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想</a:t>
            </a:r>
            <a:endParaRPr lang="en-US" altLang="en-US" sz="2300" dirty="0"/>
          </a:p>
        </p:txBody>
      </p:sp>
      <p:sp>
        <p:nvSpPr>
          <p:cNvPr id="255" name="textbox 255"/>
          <p:cNvSpPr/>
          <p:nvPr/>
        </p:nvSpPr>
        <p:spPr>
          <a:xfrm>
            <a:off x="3584448" y="3960875"/>
            <a:ext cx="1847214" cy="850264"/>
          </a:xfrm>
          <a:prstGeom prst="rect">
            <a:avLst/>
          </a:prstGeom>
          <a:solidFill>
            <a:srgbClr val="0054A7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64000"/>
              </a:lnSpc>
            </a:pPr>
            <a:endParaRPr lang="en-US" altLang="en-US" sz="1000" dirty="0"/>
          </a:p>
          <a:p>
            <a:pPr marL="314960" algn="l" rtl="0" eaLnBrk="0">
              <a:lnSpc>
                <a:spcPct val="95000"/>
              </a:lnSpc>
              <a:spcBef>
                <a:spcPts val="0"/>
              </a:spcBef>
            </a:pPr>
            <a:r>
              <a:rPr sz="2300" spc="10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经营理</a:t>
            </a:r>
            <a:r>
              <a:rPr sz="23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念</a:t>
            </a:r>
            <a:endParaRPr lang="en-US" altLang="en-US" sz="2300" dirty="0"/>
          </a:p>
        </p:txBody>
      </p:sp>
      <p:grpSp>
        <p:nvGrpSpPr>
          <p:cNvPr id="38" name="group 38"/>
          <p:cNvGrpSpPr/>
          <p:nvPr/>
        </p:nvGrpSpPr>
        <p:grpSpPr>
          <a:xfrm rot="21600000">
            <a:off x="1966912" y="2795587"/>
            <a:ext cx="1166812" cy="715962"/>
            <a:chOff x="0" y="0"/>
            <a:chExt cx="1166812" cy="715962"/>
          </a:xfrm>
        </p:grpSpPr>
        <p:sp>
          <p:nvSpPr>
            <p:cNvPr id="256" name="path"/>
            <p:cNvSpPr/>
            <p:nvPr/>
          </p:nvSpPr>
          <p:spPr>
            <a:xfrm>
              <a:off x="450850" y="0"/>
              <a:ext cx="715962" cy="715962"/>
            </a:xfrm>
            <a:custGeom>
              <a:avLst/>
              <a:gdLst/>
              <a:ahLst/>
              <a:cxnLst/>
              <a:rect l="0" t="0" r="0" b="0"/>
              <a:pathLst>
                <a:path w="1127" h="1127">
                  <a:moveTo>
                    <a:pt x="816" y="267"/>
                  </a:moveTo>
                  <a:cubicBezTo>
                    <a:pt x="947" y="108"/>
                    <a:pt x="947" y="108"/>
                    <a:pt x="947" y="108"/>
                  </a:cubicBezTo>
                  <a:cubicBezTo>
                    <a:pt x="816" y="2"/>
                    <a:pt x="816" y="2"/>
                    <a:pt x="816" y="2"/>
                  </a:cubicBezTo>
                  <a:cubicBezTo>
                    <a:pt x="816" y="80"/>
                    <a:pt x="816" y="80"/>
                    <a:pt x="816" y="80"/>
                  </a:cubicBezTo>
                  <a:cubicBezTo>
                    <a:pt x="824" y="80"/>
                    <a:pt x="831" y="83"/>
                    <a:pt x="836" y="88"/>
                  </a:cubicBezTo>
                  <a:cubicBezTo>
                    <a:pt x="851" y="100"/>
                    <a:pt x="854" y="123"/>
                    <a:pt x="841" y="136"/>
                  </a:cubicBezTo>
                  <a:cubicBezTo>
                    <a:pt x="836" y="143"/>
                    <a:pt x="826" y="148"/>
                    <a:pt x="816" y="148"/>
                  </a:cubicBezTo>
                  <a:lnTo>
                    <a:pt x="816" y="267"/>
                  </a:lnTo>
                  <a:close/>
                  <a:moveTo>
                    <a:pt x="685" y="158"/>
                  </a:moveTo>
                  <a:cubicBezTo>
                    <a:pt x="776" y="232"/>
                    <a:pt x="776" y="232"/>
                    <a:pt x="776" y="232"/>
                  </a:cubicBezTo>
                  <a:cubicBezTo>
                    <a:pt x="766" y="247"/>
                    <a:pt x="766" y="247"/>
                    <a:pt x="766" y="247"/>
                  </a:cubicBezTo>
                  <a:cubicBezTo>
                    <a:pt x="672" y="171"/>
                    <a:pt x="672" y="171"/>
                    <a:pt x="672" y="171"/>
                  </a:cubicBezTo>
                  <a:cubicBezTo>
                    <a:pt x="645" y="204"/>
                    <a:pt x="645" y="204"/>
                    <a:pt x="645" y="204"/>
                  </a:cubicBezTo>
                  <a:cubicBezTo>
                    <a:pt x="695" y="244"/>
                    <a:pt x="695" y="244"/>
                    <a:pt x="695" y="244"/>
                  </a:cubicBezTo>
                  <a:cubicBezTo>
                    <a:pt x="682" y="259"/>
                    <a:pt x="682" y="259"/>
                    <a:pt x="682" y="259"/>
                  </a:cubicBezTo>
                  <a:cubicBezTo>
                    <a:pt x="635" y="219"/>
                    <a:pt x="635" y="219"/>
                    <a:pt x="635" y="219"/>
                  </a:cubicBezTo>
                  <a:cubicBezTo>
                    <a:pt x="607" y="252"/>
                    <a:pt x="607" y="252"/>
                    <a:pt x="607" y="252"/>
                  </a:cubicBezTo>
                  <a:cubicBezTo>
                    <a:pt x="655" y="292"/>
                    <a:pt x="655" y="292"/>
                    <a:pt x="655" y="292"/>
                  </a:cubicBezTo>
                  <a:cubicBezTo>
                    <a:pt x="645" y="307"/>
                    <a:pt x="645" y="307"/>
                    <a:pt x="645" y="307"/>
                  </a:cubicBezTo>
                  <a:cubicBezTo>
                    <a:pt x="594" y="267"/>
                    <a:pt x="594" y="267"/>
                    <a:pt x="594" y="267"/>
                  </a:cubicBezTo>
                  <a:cubicBezTo>
                    <a:pt x="569" y="300"/>
                    <a:pt x="569" y="300"/>
                    <a:pt x="569" y="300"/>
                  </a:cubicBezTo>
                  <a:cubicBezTo>
                    <a:pt x="617" y="340"/>
                    <a:pt x="617" y="340"/>
                    <a:pt x="617" y="340"/>
                  </a:cubicBezTo>
                  <a:cubicBezTo>
                    <a:pt x="604" y="353"/>
                    <a:pt x="604" y="353"/>
                    <a:pt x="604" y="353"/>
                  </a:cubicBezTo>
                  <a:cubicBezTo>
                    <a:pt x="556" y="315"/>
                    <a:pt x="556" y="315"/>
                    <a:pt x="556" y="315"/>
                  </a:cubicBezTo>
                  <a:cubicBezTo>
                    <a:pt x="529" y="348"/>
                    <a:pt x="529" y="348"/>
                    <a:pt x="529" y="348"/>
                  </a:cubicBezTo>
                  <a:cubicBezTo>
                    <a:pt x="622" y="421"/>
                    <a:pt x="622" y="421"/>
                    <a:pt x="622" y="421"/>
                  </a:cubicBezTo>
                  <a:cubicBezTo>
                    <a:pt x="609" y="436"/>
                    <a:pt x="609" y="436"/>
                    <a:pt x="609" y="436"/>
                  </a:cubicBezTo>
                  <a:cubicBezTo>
                    <a:pt x="519" y="360"/>
                    <a:pt x="519" y="360"/>
                    <a:pt x="519" y="360"/>
                  </a:cubicBezTo>
                  <a:cubicBezTo>
                    <a:pt x="491" y="393"/>
                    <a:pt x="491" y="393"/>
                    <a:pt x="491" y="393"/>
                  </a:cubicBezTo>
                  <a:cubicBezTo>
                    <a:pt x="539" y="433"/>
                    <a:pt x="539" y="433"/>
                    <a:pt x="539" y="433"/>
                  </a:cubicBezTo>
                  <a:cubicBezTo>
                    <a:pt x="529" y="449"/>
                    <a:pt x="529" y="449"/>
                    <a:pt x="529" y="449"/>
                  </a:cubicBezTo>
                  <a:cubicBezTo>
                    <a:pt x="478" y="408"/>
                    <a:pt x="478" y="408"/>
                    <a:pt x="478" y="408"/>
                  </a:cubicBezTo>
                  <a:cubicBezTo>
                    <a:pt x="453" y="441"/>
                    <a:pt x="453" y="441"/>
                    <a:pt x="453" y="441"/>
                  </a:cubicBezTo>
                  <a:cubicBezTo>
                    <a:pt x="501" y="481"/>
                    <a:pt x="501" y="481"/>
                    <a:pt x="501" y="481"/>
                  </a:cubicBezTo>
                  <a:cubicBezTo>
                    <a:pt x="488" y="497"/>
                    <a:pt x="488" y="497"/>
                    <a:pt x="488" y="497"/>
                  </a:cubicBezTo>
                  <a:cubicBezTo>
                    <a:pt x="440" y="456"/>
                    <a:pt x="440" y="456"/>
                    <a:pt x="440" y="456"/>
                  </a:cubicBezTo>
                  <a:cubicBezTo>
                    <a:pt x="413" y="489"/>
                    <a:pt x="413" y="489"/>
                    <a:pt x="413" y="489"/>
                  </a:cubicBezTo>
                  <a:cubicBezTo>
                    <a:pt x="463" y="529"/>
                    <a:pt x="463" y="529"/>
                    <a:pt x="463" y="529"/>
                  </a:cubicBezTo>
                  <a:cubicBezTo>
                    <a:pt x="451" y="542"/>
                    <a:pt x="451" y="542"/>
                    <a:pt x="451" y="542"/>
                  </a:cubicBezTo>
                  <a:cubicBezTo>
                    <a:pt x="403" y="504"/>
                    <a:pt x="403" y="504"/>
                    <a:pt x="403" y="504"/>
                  </a:cubicBezTo>
                  <a:cubicBezTo>
                    <a:pt x="375" y="537"/>
                    <a:pt x="375" y="537"/>
                    <a:pt x="375" y="537"/>
                  </a:cubicBezTo>
                  <a:cubicBezTo>
                    <a:pt x="466" y="613"/>
                    <a:pt x="466" y="613"/>
                    <a:pt x="466" y="613"/>
                  </a:cubicBezTo>
                  <a:cubicBezTo>
                    <a:pt x="456" y="625"/>
                    <a:pt x="456" y="625"/>
                    <a:pt x="456" y="625"/>
                  </a:cubicBezTo>
                  <a:cubicBezTo>
                    <a:pt x="362" y="549"/>
                    <a:pt x="362" y="549"/>
                    <a:pt x="362" y="549"/>
                  </a:cubicBezTo>
                  <a:cubicBezTo>
                    <a:pt x="337" y="585"/>
                    <a:pt x="337" y="585"/>
                    <a:pt x="337" y="585"/>
                  </a:cubicBezTo>
                  <a:cubicBezTo>
                    <a:pt x="385" y="623"/>
                    <a:pt x="385" y="623"/>
                    <a:pt x="385" y="623"/>
                  </a:cubicBezTo>
                  <a:cubicBezTo>
                    <a:pt x="372" y="638"/>
                    <a:pt x="372" y="638"/>
                    <a:pt x="372" y="638"/>
                  </a:cubicBezTo>
                  <a:cubicBezTo>
                    <a:pt x="325" y="597"/>
                    <a:pt x="325" y="597"/>
                    <a:pt x="325" y="597"/>
                  </a:cubicBezTo>
                  <a:cubicBezTo>
                    <a:pt x="297" y="630"/>
                    <a:pt x="297" y="630"/>
                    <a:pt x="297" y="630"/>
                  </a:cubicBezTo>
                  <a:cubicBezTo>
                    <a:pt x="345" y="671"/>
                    <a:pt x="345" y="671"/>
                    <a:pt x="345" y="671"/>
                  </a:cubicBezTo>
                  <a:cubicBezTo>
                    <a:pt x="335" y="686"/>
                    <a:pt x="335" y="686"/>
                    <a:pt x="335" y="686"/>
                  </a:cubicBezTo>
                  <a:cubicBezTo>
                    <a:pt x="287" y="645"/>
                    <a:pt x="287" y="645"/>
                    <a:pt x="287" y="645"/>
                  </a:cubicBezTo>
                  <a:cubicBezTo>
                    <a:pt x="259" y="678"/>
                    <a:pt x="259" y="678"/>
                    <a:pt x="259" y="678"/>
                  </a:cubicBezTo>
                  <a:cubicBezTo>
                    <a:pt x="307" y="719"/>
                    <a:pt x="307" y="719"/>
                    <a:pt x="307" y="719"/>
                  </a:cubicBezTo>
                  <a:cubicBezTo>
                    <a:pt x="294" y="731"/>
                    <a:pt x="294" y="731"/>
                    <a:pt x="294" y="731"/>
                  </a:cubicBezTo>
                  <a:cubicBezTo>
                    <a:pt x="246" y="693"/>
                    <a:pt x="246" y="693"/>
                    <a:pt x="246" y="693"/>
                  </a:cubicBezTo>
                  <a:cubicBezTo>
                    <a:pt x="221" y="726"/>
                    <a:pt x="221" y="726"/>
                    <a:pt x="221" y="726"/>
                  </a:cubicBezTo>
                  <a:cubicBezTo>
                    <a:pt x="312" y="802"/>
                    <a:pt x="312" y="802"/>
                    <a:pt x="312" y="802"/>
                  </a:cubicBezTo>
                  <a:cubicBezTo>
                    <a:pt x="299" y="814"/>
                    <a:pt x="299" y="814"/>
                    <a:pt x="299" y="814"/>
                  </a:cubicBezTo>
                  <a:cubicBezTo>
                    <a:pt x="209" y="741"/>
                    <a:pt x="209" y="741"/>
                    <a:pt x="209" y="741"/>
                  </a:cubicBezTo>
                  <a:cubicBezTo>
                    <a:pt x="181" y="774"/>
                    <a:pt x="181" y="774"/>
                    <a:pt x="181" y="774"/>
                  </a:cubicBezTo>
                  <a:cubicBezTo>
                    <a:pt x="229" y="812"/>
                    <a:pt x="229" y="812"/>
                    <a:pt x="229" y="812"/>
                  </a:cubicBezTo>
                  <a:cubicBezTo>
                    <a:pt x="219" y="827"/>
                    <a:pt x="219" y="827"/>
                    <a:pt x="219" y="827"/>
                  </a:cubicBezTo>
                  <a:cubicBezTo>
                    <a:pt x="171" y="787"/>
                    <a:pt x="171" y="787"/>
                    <a:pt x="171" y="787"/>
                  </a:cubicBezTo>
                  <a:cubicBezTo>
                    <a:pt x="143" y="819"/>
                    <a:pt x="143" y="819"/>
                    <a:pt x="143" y="819"/>
                  </a:cubicBezTo>
                  <a:cubicBezTo>
                    <a:pt x="191" y="860"/>
                    <a:pt x="191" y="860"/>
                    <a:pt x="191" y="860"/>
                  </a:cubicBezTo>
                  <a:cubicBezTo>
                    <a:pt x="178" y="875"/>
                    <a:pt x="178" y="875"/>
                    <a:pt x="178" y="875"/>
                  </a:cubicBezTo>
                  <a:cubicBezTo>
                    <a:pt x="131" y="835"/>
                    <a:pt x="131" y="835"/>
                    <a:pt x="131" y="835"/>
                  </a:cubicBezTo>
                  <a:cubicBezTo>
                    <a:pt x="105" y="867"/>
                    <a:pt x="105" y="867"/>
                    <a:pt x="105" y="867"/>
                  </a:cubicBezTo>
                  <a:cubicBezTo>
                    <a:pt x="153" y="908"/>
                    <a:pt x="153" y="908"/>
                    <a:pt x="153" y="908"/>
                  </a:cubicBezTo>
                  <a:cubicBezTo>
                    <a:pt x="141" y="923"/>
                    <a:pt x="141" y="923"/>
                    <a:pt x="141" y="923"/>
                  </a:cubicBezTo>
                  <a:cubicBezTo>
                    <a:pt x="93" y="883"/>
                    <a:pt x="93" y="883"/>
                    <a:pt x="93" y="883"/>
                  </a:cubicBezTo>
                  <a:cubicBezTo>
                    <a:pt x="65" y="915"/>
                    <a:pt x="65" y="915"/>
                    <a:pt x="65" y="915"/>
                  </a:cubicBezTo>
                  <a:cubicBezTo>
                    <a:pt x="158" y="991"/>
                    <a:pt x="158" y="991"/>
                    <a:pt x="158" y="991"/>
                  </a:cubicBezTo>
                  <a:cubicBezTo>
                    <a:pt x="146" y="1004"/>
                    <a:pt x="146" y="1004"/>
                    <a:pt x="146" y="1004"/>
                  </a:cubicBezTo>
                  <a:cubicBezTo>
                    <a:pt x="55" y="930"/>
                    <a:pt x="55" y="930"/>
                    <a:pt x="55" y="930"/>
                  </a:cubicBezTo>
                  <a:cubicBezTo>
                    <a:pt x="0" y="996"/>
                    <a:pt x="0" y="996"/>
                    <a:pt x="0" y="996"/>
                  </a:cubicBezTo>
                  <a:cubicBezTo>
                    <a:pt x="133" y="1105"/>
                    <a:pt x="133" y="1105"/>
                    <a:pt x="133" y="1105"/>
                  </a:cubicBezTo>
                  <a:cubicBezTo>
                    <a:pt x="816" y="267"/>
                    <a:pt x="816" y="267"/>
                    <a:pt x="816" y="267"/>
                  </a:cubicBezTo>
                  <a:cubicBezTo>
                    <a:pt x="816" y="148"/>
                    <a:pt x="816" y="148"/>
                    <a:pt x="816" y="148"/>
                  </a:cubicBezTo>
                  <a:cubicBezTo>
                    <a:pt x="808" y="148"/>
                    <a:pt x="801" y="146"/>
                    <a:pt x="796" y="141"/>
                  </a:cubicBezTo>
                  <a:cubicBezTo>
                    <a:pt x="781" y="128"/>
                    <a:pt x="778" y="108"/>
                    <a:pt x="791" y="93"/>
                  </a:cubicBezTo>
                  <a:cubicBezTo>
                    <a:pt x="796" y="85"/>
                    <a:pt x="806" y="80"/>
                    <a:pt x="816" y="80"/>
                  </a:cubicBezTo>
                  <a:cubicBezTo>
                    <a:pt x="816" y="2"/>
                    <a:pt x="816" y="2"/>
                    <a:pt x="816" y="2"/>
                  </a:cubicBezTo>
                  <a:cubicBezTo>
                    <a:pt x="813" y="0"/>
                    <a:pt x="813" y="0"/>
                    <a:pt x="813" y="0"/>
                  </a:cubicBezTo>
                  <a:lnTo>
                    <a:pt x="685" y="158"/>
                  </a:lnTo>
                </a:path>
                <a:path w="1127" h="1127">
                  <a:moveTo>
                    <a:pt x="1023" y="685"/>
                  </a:moveTo>
                  <a:cubicBezTo>
                    <a:pt x="1031" y="683"/>
                    <a:pt x="1038" y="678"/>
                    <a:pt x="1041" y="670"/>
                  </a:cubicBezTo>
                  <a:cubicBezTo>
                    <a:pt x="1097" y="524"/>
                    <a:pt x="1097" y="524"/>
                    <a:pt x="1097" y="524"/>
                  </a:cubicBezTo>
                  <a:cubicBezTo>
                    <a:pt x="1102" y="514"/>
                    <a:pt x="1097" y="501"/>
                    <a:pt x="1089" y="496"/>
                  </a:cubicBezTo>
                  <a:cubicBezTo>
                    <a:pt x="1112" y="438"/>
                    <a:pt x="1112" y="438"/>
                    <a:pt x="1112" y="438"/>
                  </a:cubicBezTo>
                  <a:cubicBezTo>
                    <a:pt x="1127" y="395"/>
                    <a:pt x="1107" y="345"/>
                    <a:pt x="1064" y="330"/>
                  </a:cubicBezTo>
                  <a:cubicBezTo>
                    <a:pt x="1051" y="325"/>
                    <a:pt x="1036" y="322"/>
                    <a:pt x="1023" y="325"/>
                  </a:cubicBezTo>
                  <a:cubicBezTo>
                    <a:pt x="1023" y="468"/>
                    <a:pt x="1023" y="468"/>
                    <a:pt x="1023" y="468"/>
                  </a:cubicBezTo>
                  <a:cubicBezTo>
                    <a:pt x="1036" y="476"/>
                    <a:pt x="1036" y="476"/>
                    <a:pt x="1036" y="476"/>
                  </a:cubicBezTo>
                  <a:cubicBezTo>
                    <a:pt x="1023" y="471"/>
                    <a:pt x="1023" y="471"/>
                    <a:pt x="1023" y="471"/>
                  </a:cubicBezTo>
                  <a:cubicBezTo>
                    <a:pt x="1023" y="537"/>
                    <a:pt x="1023" y="537"/>
                    <a:pt x="1023" y="537"/>
                  </a:cubicBezTo>
                  <a:cubicBezTo>
                    <a:pt x="1033" y="511"/>
                    <a:pt x="1033" y="511"/>
                    <a:pt x="1033" y="511"/>
                  </a:cubicBezTo>
                  <a:cubicBezTo>
                    <a:pt x="1036" y="504"/>
                    <a:pt x="1036" y="494"/>
                    <a:pt x="1028" y="489"/>
                  </a:cubicBezTo>
                  <a:cubicBezTo>
                    <a:pt x="1069" y="504"/>
                    <a:pt x="1069" y="504"/>
                    <a:pt x="1069" y="504"/>
                  </a:cubicBezTo>
                  <a:cubicBezTo>
                    <a:pt x="1079" y="506"/>
                    <a:pt x="1086" y="519"/>
                    <a:pt x="1081" y="531"/>
                  </a:cubicBezTo>
                  <a:cubicBezTo>
                    <a:pt x="1033" y="655"/>
                    <a:pt x="1033" y="655"/>
                    <a:pt x="1033" y="655"/>
                  </a:cubicBezTo>
                  <a:cubicBezTo>
                    <a:pt x="1031" y="660"/>
                    <a:pt x="1028" y="663"/>
                    <a:pt x="1023" y="665"/>
                  </a:cubicBezTo>
                  <a:lnTo>
                    <a:pt x="1023" y="685"/>
                  </a:lnTo>
                  <a:close/>
                  <a:moveTo>
                    <a:pt x="884" y="1039"/>
                  </a:moveTo>
                  <a:cubicBezTo>
                    <a:pt x="1023" y="685"/>
                    <a:pt x="1023" y="685"/>
                    <a:pt x="1023" y="685"/>
                  </a:cubicBezTo>
                  <a:cubicBezTo>
                    <a:pt x="1023" y="665"/>
                    <a:pt x="1023" y="665"/>
                    <a:pt x="1023" y="665"/>
                  </a:cubicBezTo>
                  <a:cubicBezTo>
                    <a:pt x="1018" y="668"/>
                    <a:pt x="1013" y="668"/>
                    <a:pt x="1006" y="668"/>
                  </a:cubicBezTo>
                  <a:cubicBezTo>
                    <a:pt x="965" y="650"/>
                    <a:pt x="965" y="650"/>
                    <a:pt x="965" y="650"/>
                  </a:cubicBezTo>
                  <a:cubicBezTo>
                    <a:pt x="975" y="650"/>
                    <a:pt x="983" y="645"/>
                    <a:pt x="985" y="637"/>
                  </a:cubicBezTo>
                  <a:cubicBezTo>
                    <a:pt x="1023" y="537"/>
                    <a:pt x="1023" y="537"/>
                    <a:pt x="1023" y="537"/>
                  </a:cubicBezTo>
                  <a:cubicBezTo>
                    <a:pt x="1023" y="471"/>
                    <a:pt x="1023" y="471"/>
                    <a:pt x="1023" y="471"/>
                  </a:cubicBezTo>
                  <a:cubicBezTo>
                    <a:pt x="932" y="436"/>
                    <a:pt x="932" y="436"/>
                    <a:pt x="932" y="436"/>
                  </a:cubicBezTo>
                  <a:cubicBezTo>
                    <a:pt x="919" y="433"/>
                    <a:pt x="909" y="441"/>
                    <a:pt x="904" y="451"/>
                  </a:cubicBezTo>
                  <a:cubicBezTo>
                    <a:pt x="849" y="595"/>
                    <a:pt x="849" y="595"/>
                    <a:pt x="849" y="595"/>
                  </a:cubicBezTo>
                  <a:cubicBezTo>
                    <a:pt x="846" y="605"/>
                    <a:pt x="849" y="612"/>
                    <a:pt x="854" y="620"/>
                  </a:cubicBezTo>
                  <a:cubicBezTo>
                    <a:pt x="806" y="746"/>
                    <a:pt x="806" y="746"/>
                    <a:pt x="806" y="746"/>
                  </a:cubicBezTo>
                  <a:cubicBezTo>
                    <a:pt x="806" y="968"/>
                    <a:pt x="806" y="968"/>
                    <a:pt x="806" y="968"/>
                  </a:cubicBezTo>
                  <a:cubicBezTo>
                    <a:pt x="808" y="968"/>
                    <a:pt x="811" y="971"/>
                    <a:pt x="816" y="971"/>
                  </a:cubicBezTo>
                  <a:cubicBezTo>
                    <a:pt x="826" y="976"/>
                    <a:pt x="833" y="988"/>
                    <a:pt x="831" y="998"/>
                  </a:cubicBezTo>
                  <a:cubicBezTo>
                    <a:pt x="838" y="988"/>
                    <a:pt x="851" y="986"/>
                    <a:pt x="864" y="988"/>
                  </a:cubicBezTo>
                  <a:cubicBezTo>
                    <a:pt x="876" y="996"/>
                    <a:pt x="884" y="1011"/>
                    <a:pt x="879" y="1024"/>
                  </a:cubicBezTo>
                  <a:cubicBezTo>
                    <a:pt x="876" y="1031"/>
                    <a:pt x="876" y="1031"/>
                    <a:pt x="876" y="1031"/>
                  </a:cubicBezTo>
                  <a:cubicBezTo>
                    <a:pt x="806" y="1079"/>
                    <a:pt x="806" y="1079"/>
                    <a:pt x="806" y="1079"/>
                  </a:cubicBezTo>
                  <a:cubicBezTo>
                    <a:pt x="806" y="1094"/>
                    <a:pt x="806" y="1094"/>
                    <a:pt x="806" y="1094"/>
                  </a:cubicBezTo>
                  <a:cubicBezTo>
                    <a:pt x="884" y="1039"/>
                    <a:pt x="884" y="1039"/>
                    <a:pt x="884" y="1039"/>
                  </a:cubicBezTo>
                  <a:moveTo>
                    <a:pt x="1023" y="325"/>
                  </a:moveTo>
                  <a:cubicBezTo>
                    <a:pt x="1023" y="468"/>
                    <a:pt x="1023" y="468"/>
                    <a:pt x="1023" y="468"/>
                  </a:cubicBezTo>
                  <a:cubicBezTo>
                    <a:pt x="940" y="413"/>
                    <a:pt x="940" y="413"/>
                    <a:pt x="940" y="413"/>
                  </a:cubicBezTo>
                  <a:cubicBezTo>
                    <a:pt x="955" y="378"/>
                    <a:pt x="955" y="378"/>
                    <a:pt x="955" y="378"/>
                  </a:cubicBezTo>
                  <a:cubicBezTo>
                    <a:pt x="965" y="347"/>
                    <a:pt x="993" y="327"/>
                    <a:pt x="1023" y="325"/>
                  </a:cubicBezTo>
                  <a:moveTo>
                    <a:pt x="806" y="746"/>
                  </a:moveTo>
                  <a:cubicBezTo>
                    <a:pt x="717" y="973"/>
                    <a:pt x="717" y="973"/>
                    <a:pt x="717" y="973"/>
                  </a:cubicBezTo>
                  <a:cubicBezTo>
                    <a:pt x="755" y="1127"/>
                    <a:pt x="755" y="1127"/>
                    <a:pt x="755" y="1127"/>
                  </a:cubicBezTo>
                  <a:cubicBezTo>
                    <a:pt x="806" y="1094"/>
                    <a:pt x="806" y="1094"/>
                    <a:pt x="806" y="1094"/>
                  </a:cubicBezTo>
                  <a:cubicBezTo>
                    <a:pt x="806" y="1079"/>
                    <a:pt x="806" y="1079"/>
                    <a:pt x="806" y="1079"/>
                  </a:cubicBezTo>
                  <a:cubicBezTo>
                    <a:pt x="801" y="1082"/>
                    <a:pt x="801" y="1082"/>
                    <a:pt x="801" y="1082"/>
                  </a:cubicBezTo>
                  <a:cubicBezTo>
                    <a:pt x="750" y="1064"/>
                    <a:pt x="750" y="1064"/>
                    <a:pt x="750" y="1064"/>
                  </a:cubicBezTo>
                  <a:cubicBezTo>
                    <a:pt x="730" y="976"/>
                    <a:pt x="730" y="976"/>
                    <a:pt x="730" y="976"/>
                  </a:cubicBezTo>
                  <a:cubicBezTo>
                    <a:pt x="732" y="968"/>
                    <a:pt x="732" y="968"/>
                    <a:pt x="732" y="968"/>
                  </a:cubicBezTo>
                  <a:cubicBezTo>
                    <a:pt x="737" y="953"/>
                    <a:pt x="752" y="948"/>
                    <a:pt x="765" y="953"/>
                  </a:cubicBezTo>
                  <a:cubicBezTo>
                    <a:pt x="778" y="955"/>
                    <a:pt x="785" y="968"/>
                    <a:pt x="783" y="981"/>
                  </a:cubicBezTo>
                  <a:cubicBezTo>
                    <a:pt x="788" y="973"/>
                    <a:pt x="795" y="968"/>
                    <a:pt x="806" y="968"/>
                  </a:cubicBezTo>
                  <a:lnTo>
                    <a:pt x="806" y="746"/>
                  </a:lnTo>
                </a:path>
              </a:pathLst>
            </a:custGeom>
            <a:solidFill>
              <a:srgbClr val="D5493A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57" name="path"/>
            <p:cNvSpPr/>
            <p:nvPr/>
          </p:nvSpPr>
          <p:spPr>
            <a:xfrm>
              <a:off x="0" y="269875"/>
              <a:ext cx="425450" cy="425450"/>
            </a:xfrm>
            <a:custGeom>
              <a:avLst/>
              <a:gdLst/>
              <a:ahLst/>
              <a:cxnLst/>
              <a:rect l="0" t="0" r="0" b="0"/>
              <a:pathLst>
                <a:path w="670" h="670">
                  <a:moveTo>
                    <a:pt x="335" y="0"/>
                  </a:moveTo>
                  <a:cubicBezTo>
                    <a:pt x="335" y="88"/>
                    <a:pt x="335" y="88"/>
                    <a:pt x="335" y="88"/>
                  </a:cubicBezTo>
                  <a:cubicBezTo>
                    <a:pt x="355" y="88"/>
                    <a:pt x="370" y="75"/>
                    <a:pt x="377" y="60"/>
                  </a:cubicBezTo>
                  <a:cubicBezTo>
                    <a:pt x="496" y="78"/>
                    <a:pt x="591" y="173"/>
                    <a:pt x="609" y="294"/>
                  </a:cubicBezTo>
                  <a:cubicBezTo>
                    <a:pt x="594" y="299"/>
                    <a:pt x="581" y="314"/>
                    <a:pt x="581" y="335"/>
                  </a:cubicBezTo>
                  <a:cubicBezTo>
                    <a:pt x="581" y="352"/>
                    <a:pt x="594" y="370"/>
                    <a:pt x="609" y="375"/>
                  </a:cubicBezTo>
                  <a:cubicBezTo>
                    <a:pt x="591" y="496"/>
                    <a:pt x="496" y="591"/>
                    <a:pt x="377" y="609"/>
                  </a:cubicBezTo>
                  <a:cubicBezTo>
                    <a:pt x="370" y="594"/>
                    <a:pt x="355" y="581"/>
                    <a:pt x="335" y="581"/>
                  </a:cubicBezTo>
                  <a:cubicBezTo>
                    <a:pt x="335" y="670"/>
                    <a:pt x="335" y="670"/>
                    <a:pt x="335" y="670"/>
                  </a:cubicBezTo>
                  <a:cubicBezTo>
                    <a:pt x="521" y="670"/>
                    <a:pt x="670" y="518"/>
                    <a:pt x="670" y="335"/>
                  </a:cubicBezTo>
                  <a:cubicBezTo>
                    <a:pt x="670" y="148"/>
                    <a:pt x="521" y="0"/>
                    <a:pt x="335" y="0"/>
                  </a:cubicBezTo>
                  <a:moveTo>
                    <a:pt x="335" y="0"/>
                  </a:moveTo>
                  <a:cubicBezTo>
                    <a:pt x="151" y="0"/>
                    <a:pt x="0" y="148"/>
                    <a:pt x="0" y="335"/>
                  </a:cubicBezTo>
                  <a:cubicBezTo>
                    <a:pt x="0" y="518"/>
                    <a:pt x="151" y="670"/>
                    <a:pt x="335" y="670"/>
                  </a:cubicBezTo>
                  <a:cubicBezTo>
                    <a:pt x="335" y="581"/>
                    <a:pt x="335" y="581"/>
                    <a:pt x="335" y="581"/>
                  </a:cubicBezTo>
                  <a:cubicBezTo>
                    <a:pt x="317" y="581"/>
                    <a:pt x="302" y="594"/>
                    <a:pt x="294" y="609"/>
                  </a:cubicBezTo>
                  <a:cubicBezTo>
                    <a:pt x="173" y="591"/>
                    <a:pt x="78" y="496"/>
                    <a:pt x="60" y="375"/>
                  </a:cubicBezTo>
                  <a:cubicBezTo>
                    <a:pt x="78" y="370"/>
                    <a:pt x="88" y="352"/>
                    <a:pt x="88" y="335"/>
                  </a:cubicBezTo>
                  <a:cubicBezTo>
                    <a:pt x="88" y="314"/>
                    <a:pt x="78" y="299"/>
                    <a:pt x="60" y="294"/>
                  </a:cubicBezTo>
                  <a:cubicBezTo>
                    <a:pt x="78" y="173"/>
                    <a:pt x="173" y="78"/>
                    <a:pt x="294" y="60"/>
                  </a:cubicBezTo>
                  <a:cubicBezTo>
                    <a:pt x="302" y="75"/>
                    <a:pt x="317" y="88"/>
                    <a:pt x="335" y="88"/>
                  </a:cubicBezTo>
                  <a:lnTo>
                    <a:pt x="335" y="0"/>
                  </a:lnTo>
                </a:path>
                <a:path w="670" h="670">
                  <a:moveTo>
                    <a:pt x="435" y="212"/>
                  </a:moveTo>
                  <a:cubicBezTo>
                    <a:pt x="357" y="288"/>
                    <a:pt x="357" y="288"/>
                    <a:pt x="357" y="288"/>
                  </a:cubicBezTo>
                  <a:cubicBezTo>
                    <a:pt x="352" y="286"/>
                    <a:pt x="345" y="283"/>
                    <a:pt x="335" y="283"/>
                  </a:cubicBezTo>
                  <a:cubicBezTo>
                    <a:pt x="312" y="283"/>
                    <a:pt x="292" y="298"/>
                    <a:pt x="287" y="318"/>
                  </a:cubicBezTo>
                  <a:cubicBezTo>
                    <a:pt x="125" y="318"/>
                    <a:pt x="125" y="318"/>
                    <a:pt x="125" y="318"/>
                  </a:cubicBezTo>
                  <a:cubicBezTo>
                    <a:pt x="125" y="354"/>
                    <a:pt x="125" y="354"/>
                    <a:pt x="125" y="354"/>
                  </a:cubicBezTo>
                  <a:cubicBezTo>
                    <a:pt x="287" y="354"/>
                    <a:pt x="287" y="354"/>
                    <a:pt x="287" y="354"/>
                  </a:cubicBezTo>
                  <a:cubicBezTo>
                    <a:pt x="292" y="374"/>
                    <a:pt x="312" y="390"/>
                    <a:pt x="335" y="390"/>
                  </a:cubicBezTo>
                  <a:cubicBezTo>
                    <a:pt x="365" y="390"/>
                    <a:pt x="387" y="364"/>
                    <a:pt x="387" y="336"/>
                  </a:cubicBezTo>
                  <a:cubicBezTo>
                    <a:pt x="387" y="329"/>
                    <a:pt x="385" y="321"/>
                    <a:pt x="382" y="313"/>
                  </a:cubicBezTo>
                  <a:cubicBezTo>
                    <a:pt x="457" y="235"/>
                    <a:pt x="457" y="235"/>
                    <a:pt x="457" y="235"/>
                  </a:cubicBezTo>
                  <a:lnTo>
                    <a:pt x="435" y="212"/>
                  </a:lnTo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pic>
        <p:nvPicPr>
          <p:cNvPr id="258" name="picture 2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grpSp>
        <p:nvGrpSpPr>
          <p:cNvPr id="40" name="group 40"/>
          <p:cNvGrpSpPr/>
          <p:nvPr/>
        </p:nvGrpSpPr>
        <p:grpSpPr>
          <a:xfrm rot="21600000">
            <a:off x="1392237" y="4649787"/>
            <a:ext cx="1000125" cy="433387"/>
            <a:chOff x="0" y="0"/>
            <a:chExt cx="1000125" cy="433387"/>
          </a:xfrm>
        </p:grpSpPr>
        <p:sp>
          <p:nvSpPr>
            <p:cNvPr id="259" name="path"/>
            <p:cNvSpPr/>
            <p:nvPr/>
          </p:nvSpPr>
          <p:spPr>
            <a:xfrm>
              <a:off x="171450" y="292100"/>
              <a:ext cx="655637" cy="141287"/>
            </a:xfrm>
            <a:custGeom>
              <a:avLst/>
              <a:gdLst/>
              <a:ahLst/>
              <a:cxnLst/>
              <a:rect l="0" t="0" r="0" b="0"/>
              <a:pathLst>
                <a:path w="1032" h="222">
                  <a:moveTo>
                    <a:pt x="134" y="0"/>
                  </a:moveTo>
                  <a:cubicBezTo>
                    <a:pt x="897" y="0"/>
                    <a:pt x="897" y="0"/>
                    <a:pt x="897" y="0"/>
                  </a:cubicBezTo>
                  <a:cubicBezTo>
                    <a:pt x="987" y="0"/>
                    <a:pt x="1032" y="44"/>
                    <a:pt x="1032" y="89"/>
                  </a:cubicBezTo>
                  <a:cubicBezTo>
                    <a:pt x="1032" y="177"/>
                    <a:pt x="987" y="222"/>
                    <a:pt x="897" y="222"/>
                  </a:cubicBezTo>
                  <a:cubicBezTo>
                    <a:pt x="134" y="222"/>
                    <a:pt x="134" y="222"/>
                    <a:pt x="134" y="222"/>
                  </a:cubicBezTo>
                  <a:cubicBezTo>
                    <a:pt x="44" y="222"/>
                    <a:pt x="0" y="177"/>
                    <a:pt x="0" y="89"/>
                  </a:cubicBezTo>
                  <a:cubicBezTo>
                    <a:pt x="0" y="44"/>
                    <a:pt x="44" y="0"/>
                    <a:pt x="134" y="0"/>
                  </a:cubicBezTo>
                </a:path>
              </a:pathLst>
            </a:custGeom>
            <a:solidFill>
              <a:srgbClr val="D95B4D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60" name="path"/>
            <p:cNvSpPr/>
            <p:nvPr/>
          </p:nvSpPr>
          <p:spPr>
            <a:xfrm>
              <a:off x="0" y="0"/>
              <a:ext cx="1000125" cy="292100"/>
            </a:xfrm>
            <a:custGeom>
              <a:avLst/>
              <a:gdLst/>
              <a:ahLst/>
              <a:cxnLst/>
              <a:rect l="0" t="0" r="0" b="0"/>
              <a:pathLst>
                <a:path w="1575" h="460">
                  <a:moveTo>
                    <a:pt x="1575" y="0"/>
                  </a:moveTo>
                  <a:lnTo>
                    <a:pt x="0" y="0"/>
                  </a:lnTo>
                  <a:lnTo>
                    <a:pt x="0" y="51"/>
                  </a:lnTo>
                  <a:cubicBezTo>
                    <a:pt x="0" y="277"/>
                    <a:pt x="117" y="460"/>
                    <a:pt x="262" y="460"/>
                  </a:cubicBezTo>
                  <a:lnTo>
                    <a:pt x="1312" y="460"/>
                  </a:lnTo>
                  <a:cubicBezTo>
                    <a:pt x="1457" y="460"/>
                    <a:pt x="1575" y="277"/>
                    <a:pt x="1575" y="51"/>
                  </a:cubicBezTo>
                  <a:lnTo>
                    <a:pt x="1575" y="0"/>
                  </a:lnTo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261" name="path"/>
          <p:cNvSpPr/>
          <p:nvPr/>
        </p:nvSpPr>
        <p:spPr>
          <a:xfrm>
            <a:off x="1109662" y="1704975"/>
            <a:ext cx="515937" cy="427037"/>
          </a:xfrm>
          <a:custGeom>
            <a:avLst/>
            <a:gdLst/>
            <a:ahLst/>
            <a:cxnLst/>
            <a:rect l="0" t="0" r="0" b="0"/>
            <a:pathLst>
              <a:path w="812" h="672">
                <a:moveTo>
                  <a:pt x="784" y="250"/>
                </a:moveTo>
                <a:cubicBezTo>
                  <a:pt x="767" y="222"/>
                  <a:pt x="767" y="222"/>
                  <a:pt x="767" y="222"/>
                </a:cubicBezTo>
                <a:cubicBezTo>
                  <a:pt x="198" y="604"/>
                  <a:pt x="198" y="604"/>
                  <a:pt x="198" y="604"/>
                </a:cubicBezTo>
                <a:cubicBezTo>
                  <a:pt x="158" y="632"/>
                  <a:pt x="100" y="616"/>
                  <a:pt x="70" y="573"/>
                </a:cubicBezTo>
                <a:cubicBezTo>
                  <a:pt x="40" y="528"/>
                  <a:pt x="47" y="470"/>
                  <a:pt x="88" y="442"/>
                </a:cubicBezTo>
                <a:cubicBezTo>
                  <a:pt x="659" y="60"/>
                  <a:pt x="659" y="60"/>
                  <a:pt x="659" y="60"/>
                </a:cubicBezTo>
                <a:cubicBezTo>
                  <a:pt x="639" y="32"/>
                  <a:pt x="639" y="32"/>
                  <a:pt x="639" y="32"/>
                </a:cubicBezTo>
                <a:cubicBezTo>
                  <a:pt x="65" y="419"/>
                  <a:pt x="65" y="419"/>
                  <a:pt x="65" y="419"/>
                </a:cubicBezTo>
                <a:cubicBezTo>
                  <a:pt x="10" y="454"/>
                  <a:pt x="0" y="533"/>
                  <a:pt x="37" y="594"/>
                </a:cubicBezTo>
                <a:cubicBezTo>
                  <a:pt x="77" y="654"/>
                  <a:pt x="155" y="672"/>
                  <a:pt x="208" y="637"/>
                </a:cubicBezTo>
                <a:lnTo>
                  <a:pt x="784" y="250"/>
                </a:lnTo>
              </a:path>
              <a:path w="812" h="672">
                <a:moveTo>
                  <a:pt x="797" y="287"/>
                </a:moveTo>
                <a:cubicBezTo>
                  <a:pt x="787" y="295"/>
                  <a:pt x="772" y="292"/>
                  <a:pt x="767" y="282"/>
                </a:cubicBezTo>
                <a:cubicBezTo>
                  <a:pt x="604" y="40"/>
                  <a:pt x="604" y="40"/>
                  <a:pt x="604" y="40"/>
                </a:cubicBezTo>
                <a:cubicBezTo>
                  <a:pt x="597" y="30"/>
                  <a:pt x="600" y="15"/>
                  <a:pt x="612" y="7"/>
                </a:cubicBezTo>
                <a:cubicBezTo>
                  <a:pt x="622" y="0"/>
                  <a:pt x="637" y="5"/>
                  <a:pt x="644" y="15"/>
                </a:cubicBezTo>
                <a:cubicBezTo>
                  <a:pt x="804" y="255"/>
                  <a:pt x="804" y="255"/>
                  <a:pt x="804" y="255"/>
                </a:cubicBezTo>
                <a:cubicBezTo>
                  <a:pt x="812" y="267"/>
                  <a:pt x="810" y="280"/>
                  <a:pt x="797" y="287"/>
                </a:cubicBezTo>
              </a:path>
              <a:path w="812" h="672">
                <a:moveTo>
                  <a:pt x="697" y="235"/>
                </a:moveTo>
                <a:cubicBezTo>
                  <a:pt x="674" y="202"/>
                  <a:pt x="674" y="202"/>
                  <a:pt x="674" y="202"/>
                </a:cubicBezTo>
                <a:cubicBezTo>
                  <a:pt x="165" y="544"/>
                  <a:pt x="165" y="544"/>
                  <a:pt x="165" y="544"/>
                </a:cubicBezTo>
                <a:cubicBezTo>
                  <a:pt x="145" y="557"/>
                  <a:pt x="122" y="557"/>
                  <a:pt x="102" y="546"/>
                </a:cubicBezTo>
                <a:cubicBezTo>
                  <a:pt x="102" y="549"/>
                  <a:pt x="102" y="549"/>
                  <a:pt x="105" y="551"/>
                </a:cubicBezTo>
                <a:cubicBezTo>
                  <a:pt x="125" y="582"/>
                  <a:pt x="165" y="592"/>
                  <a:pt x="193" y="572"/>
                </a:cubicBezTo>
                <a:lnTo>
                  <a:pt x="697" y="235"/>
                </a:ln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2" name="path"/>
          <p:cNvSpPr/>
          <p:nvPr/>
        </p:nvSpPr>
        <p:spPr>
          <a:xfrm>
            <a:off x="1385887" y="1965325"/>
            <a:ext cx="527050" cy="515937"/>
          </a:xfrm>
          <a:custGeom>
            <a:avLst/>
            <a:gdLst/>
            <a:ahLst/>
            <a:cxnLst/>
            <a:rect l="0" t="0" r="0" b="0"/>
            <a:pathLst>
              <a:path w="830" h="812">
                <a:moveTo>
                  <a:pt x="583" y="112"/>
                </a:moveTo>
                <a:cubicBezTo>
                  <a:pt x="621" y="100"/>
                  <a:pt x="621" y="100"/>
                  <a:pt x="621" y="100"/>
                </a:cubicBezTo>
                <a:cubicBezTo>
                  <a:pt x="726" y="423"/>
                  <a:pt x="726" y="423"/>
                  <a:pt x="726" y="423"/>
                </a:cubicBezTo>
                <a:cubicBezTo>
                  <a:pt x="608" y="461"/>
                  <a:pt x="608" y="461"/>
                  <a:pt x="608" y="461"/>
                </a:cubicBezTo>
                <a:cubicBezTo>
                  <a:pt x="583" y="380"/>
                  <a:pt x="583" y="380"/>
                  <a:pt x="583" y="380"/>
                </a:cubicBezTo>
                <a:cubicBezTo>
                  <a:pt x="583" y="112"/>
                  <a:pt x="583" y="112"/>
                  <a:pt x="583" y="112"/>
                </a:cubicBezTo>
                <a:moveTo>
                  <a:pt x="583" y="660"/>
                </a:moveTo>
                <a:cubicBezTo>
                  <a:pt x="618" y="660"/>
                  <a:pt x="651" y="648"/>
                  <a:pt x="679" y="628"/>
                </a:cubicBezTo>
                <a:cubicBezTo>
                  <a:pt x="606" y="628"/>
                  <a:pt x="606" y="628"/>
                  <a:pt x="606" y="628"/>
                </a:cubicBezTo>
                <a:cubicBezTo>
                  <a:pt x="606" y="585"/>
                  <a:pt x="606" y="585"/>
                  <a:pt x="606" y="585"/>
                </a:cubicBezTo>
                <a:cubicBezTo>
                  <a:pt x="719" y="585"/>
                  <a:pt x="719" y="585"/>
                  <a:pt x="719" y="585"/>
                </a:cubicBezTo>
                <a:cubicBezTo>
                  <a:pt x="812" y="585"/>
                  <a:pt x="812" y="585"/>
                  <a:pt x="812" y="585"/>
                </a:cubicBezTo>
                <a:cubicBezTo>
                  <a:pt x="830" y="585"/>
                  <a:pt x="830" y="585"/>
                  <a:pt x="830" y="585"/>
                </a:cubicBezTo>
                <a:cubicBezTo>
                  <a:pt x="830" y="628"/>
                  <a:pt x="830" y="628"/>
                  <a:pt x="830" y="628"/>
                </a:cubicBezTo>
                <a:cubicBezTo>
                  <a:pt x="789" y="628"/>
                  <a:pt x="789" y="628"/>
                  <a:pt x="789" y="628"/>
                </a:cubicBezTo>
                <a:cubicBezTo>
                  <a:pt x="762" y="671"/>
                  <a:pt x="721" y="703"/>
                  <a:pt x="674" y="724"/>
                </a:cubicBezTo>
                <a:cubicBezTo>
                  <a:pt x="724" y="734"/>
                  <a:pt x="762" y="749"/>
                  <a:pt x="762" y="774"/>
                </a:cubicBezTo>
                <a:cubicBezTo>
                  <a:pt x="762" y="812"/>
                  <a:pt x="762" y="812"/>
                  <a:pt x="762" y="812"/>
                </a:cubicBezTo>
                <a:cubicBezTo>
                  <a:pt x="583" y="812"/>
                  <a:pt x="583" y="812"/>
                  <a:pt x="583" y="812"/>
                </a:cubicBezTo>
                <a:cubicBezTo>
                  <a:pt x="583" y="777"/>
                  <a:pt x="583" y="777"/>
                  <a:pt x="583" y="777"/>
                </a:cubicBezTo>
                <a:cubicBezTo>
                  <a:pt x="601" y="777"/>
                  <a:pt x="616" y="761"/>
                  <a:pt x="616" y="744"/>
                </a:cubicBezTo>
                <a:cubicBezTo>
                  <a:pt x="616" y="726"/>
                  <a:pt x="601" y="711"/>
                  <a:pt x="583" y="711"/>
                </a:cubicBezTo>
                <a:lnTo>
                  <a:pt x="583" y="660"/>
                </a:lnTo>
                <a:close/>
                <a:moveTo>
                  <a:pt x="505" y="137"/>
                </a:moveTo>
                <a:cubicBezTo>
                  <a:pt x="583" y="112"/>
                  <a:pt x="583" y="112"/>
                  <a:pt x="583" y="112"/>
                </a:cubicBezTo>
                <a:cubicBezTo>
                  <a:pt x="583" y="380"/>
                  <a:pt x="583" y="380"/>
                  <a:pt x="583" y="380"/>
                </a:cubicBezTo>
                <a:cubicBezTo>
                  <a:pt x="568" y="332"/>
                  <a:pt x="568" y="332"/>
                  <a:pt x="568" y="332"/>
                </a:cubicBezTo>
                <a:cubicBezTo>
                  <a:pt x="485" y="340"/>
                  <a:pt x="420" y="410"/>
                  <a:pt x="420" y="496"/>
                </a:cubicBezTo>
                <a:cubicBezTo>
                  <a:pt x="420" y="587"/>
                  <a:pt x="493" y="660"/>
                  <a:pt x="583" y="660"/>
                </a:cubicBezTo>
                <a:cubicBezTo>
                  <a:pt x="583" y="711"/>
                  <a:pt x="583" y="711"/>
                  <a:pt x="583" y="711"/>
                </a:cubicBezTo>
                <a:cubicBezTo>
                  <a:pt x="566" y="711"/>
                  <a:pt x="551" y="726"/>
                  <a:pt x="551" y="744"/>
                </a:cubicBezTo>
                <a:cubicBezTo>
                  <a:pt x="551" y="761"/>
                  <a:pt x="566" y="777"/>
                  <a:pt x="583" y="777"/>
                </a:cubicBezTo>
                <a:cubicBezTo>
                  <a:pt x="583" y="812"/>
                  <a:pt x="583" y="812"/>
                  <a:pt x="583" y="812"/>
                </a:cubicBezTo>
                <a:cubicBezTo>
                  <a:pt x="405" y="812"/>
                  <a:pt x="405" y="812"/>
                  <a:pt x="405" y="812"/>
                </a:cubicBezTo>
                <a:cubicBezTo>
                  <a:pt x="405" y="774"/>
                  <a:pt x="405" y="774"/>
                  <a:pt x="405" y="774"/>
                </a:cubicBezTo>
                <a:cubicBezTo>
                  <a:pt x="405" y="749"/>
                  <a:pt x="440" y="734"/>
                  <a:pt x="490" y="724"/>
                </a:cubicBezTo>
                <a:cubicBezTo>
                  <a:pt x="402" y="688"/>
                  <a:pt x="337" y="600"/>
                  <a:pt x="337" y="496"/>
                </a:cubicBezTo>
                <a:cubicBezTo>
                  <a:pt x="337" y="372"/>
                  <a:pt x="427" y="271"/>
                  <a:pt x="543" y="254"/>
                </a:cubicBezTo>
                <a:lnTo>
                  <a:pt x="505" y="137"/>
                </a:lnTo>
              </a:path>
              <a:path w="830" h="812">
                <a:moveTo>
                  <a:pt x="419" y="78"/>
                </a:moveTo>
                <a:cubicBezTo>
                  <a:pt x="399" y="30"/>
                  <a:pt x="354" y="0"/>
                  <a:pt x="303" y="0"/>
                </a:cubicBezTo>
                <a:cubicBezTo>
                  <a:pt x="303" y="22"/>
                  <a:pt x="303" y="22"/>
                  <a:pt x="303" y="22"/>
                </a:cubicBezTo>
                <a:cubicBezTo>
                  <a:pt x="344" y="22"/>
                  <a:pt x="381" y="47"/>
                  <a:pt x="399" y="88"/>
                </a:cubicBezTo>
                <a:cubicBezTo>
                  <a:pt x="419" y="141"/>
                  <a:pt x="394" y="199"/>
                  <a:pt x="341" y="222"/>
                </a:cubicBezTo>
                <a:cubicBezTo>
                  <a:pt x="328" y="227"/>
                  <a:pt x="316" y="229"/>
                  <a:pt x="303" y="229"/>
                </a:cubicBezTo>
                <a:cubicBezTo>
                  <a:pt x="303" y="252"/>
                  <a:pt x="303" y="252"/>
                  <a:pt x="303" y="252"/>
                </a:cubicBezTo>
                <a:cubicBezTo>
                  <a:pt x="318" y="252"/>
                  <a:pt x="334" y="249"/>
                  <a:pt x="349" y="242"/>
                </a:cubicBezTo>
                <a:cubicBezTo>
                  <a:pt x="414" y="217"/>
                  <a:pt x="445" y="143"/>
                  <a:pt x="419" y="78"/>
                </a:cubicBezTo>
                <a:moveTo>
                  <a:pt x="303" y="0"/>
                </a:moveTo>
                <a:cubicBezTo>
                  <a:pt x="288" y="0"/>
                  <a:pt x="270" y="2"/>
                  <a:pt x="255" y="10"/>
                </a:cubicBezTo>
                <a:cubicBezTo>
                  <a:pt x="192" y="35"/>
                  <a:pt x="160" y="108"/>
                  <a:pt x="187" y="171"/>
                </a:cubicBezTo>
                <a:cubicBezTo>
                  <a:pt x="205" y="222"/>
                  <a:pt x="253" y="252"/>
                  <a:pt x="303" y="252"/>
                </a:cubicBezTo>
                <a:cubicBezTo>
                  <a:pt x="303" y="229"/>
                  <a:pt x="303" y="229"/>
                  <a:pt x="303" y="229"/>
                </a:cubicBezTo>
                <a:cubicBezTo>
                  <a:pt x="263" y="227"/>
                  <a:pt x="225" y="204"/>
                  <a:pt x="207" y="164"/>
                </a:cubicBezTo>
                <a:cubicBezTo>
                  <a:pt x="187" y="111"/>
                  <a:pt x="212" y="53"/>
                  <a:pt x="265" y="30"/>
                </a:cubicBezTo>
                <a:cubicBezTo>
                  <a:pt x="278" y="25"/>
                  <a:pt x="291" y="22"/>
                  <a:pt x="303" y="22"/>
                </a:cubicBezTo>
                <a:lnTo>
                  <a:pt x="303" y="0"/>
                </a:lnTo>
              </a:path>
              <a:path w="830" h="812">
                <a:moveTo>
                  <a:pt x="92" y="230"/>
                </a:moveTo>
                <a:lnTo>
                  <a:pt x="80" y="196"/>
                </a:lnTo>
                <a:lnTo>
                  <a:pt x="193" y="150"/>
                </a:lnTo>
                <a:lnTo>
                  <a:pt x="205" y="183"/>
                </a:lnTo>
                <a:lnTo>
                  <a:pt x="92" y="230"/>
                </a:lnTo>
              </a:path>
              <a:path w="830" h="812">
                <a:moveTo>
                  <a:pt x="40" y="260"/>
                </a:moveTo>
                <a:cubicBezTo>
                  <a:pt x="25" y="265"/>
                  <a:pt x="10" y="260"/>
                  <a:pt x="5" y="245"/>
                </a:cubicBezTo>
                <a:cubicBezTo>
                  <a:pt x="0" y="232"/>
                  <a:pt x="5" y="215"/>
                  <a:pt x="20" y="210"/>
                </a:cubicBezTo>
                <a:cubicBezTo>
                  <a:pt x="126" y="167"/>
                  <a:pt x="126" y="167"/>
                  <a:pt x="126" y="167"/>
                </a:cubicBezTo>
                <a:cubicBezTo>
                  <a:pt x="142" y="162"/>
                  <a:pt x="157" y="170"/>
                  <a:pt x="162" y="182"/>
                </a:cubicBezTo>
                <a:cubicBezTo>
                  <a:pt x="170" y="197"/>
                  <a:pt x="162" y="212"/>
                  <a:pt x="147" y="217"/>
                </a:cubicBezTo>
                <a:lnTo>
                  <a:pt x="40" y="26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3" name="path"/>
          <p:cNvSpPr/>
          <p:nvPr/>
        </p:nvSpPr>
        <p:spPr>
          <a:xfrm>
            <a:off x="1123950" y="2590800"/>
            <a:ext cx="587375" cy="384175"/>
          </a:xfrm>
          <a:custGeom>
            <a:avLst/>
            <a:gdLst/>
            <a:ahLst/>
            <a:cxnLst/>
            <a:rect l="0" t="0" r="0" b="0"/>
            <a:pathLst>
              <a:path w="925" h="605">
                <a:moveTo>
                  <a:pt x="206" y="68"/>
                </a:moveTo>
                <a:cubicBezTo>
                  <a:pt x="925" y="302"/>
                  <a:pt x="925" y="302"/>
                  <a:pt x="925" y="302"/>
                </a:cubicBezTo>
                <a:cubicBezTo>
                  <a:pt x="206" y="536"/>
                  <a:pt x="206" y="536"/>
                  <a:pt x="206" y="536"/>
                </a:cubicBezTo>
                <a:cubicBezTo>
                  <a:pt x="206" y="446"/>
                  <a:pt x="206" y="446"/>
                  <a:pt x="206" y="446"/>
                </a:cubicBezTo>
                <a:cubicBezTo>
                  <a:pt x="269" y="446"/>
                  <a:pt x="320" y="408"/>
                  <a:pt x="320" y="360"/>
                </a:cubicBezTo>
                <a:cubicBezTo>
                  <a:pt x="320" y="219"/>
                  <a:pt x="320" y="219"/>
                  <a:pt x="320" y="219"/>
                </a:cubicBezTo>
                <a:cubicBezTo>
                  <a:pt x="347" y="219"/>
                  <a:pt x="347" y="219"/>
                  <a:pt x="347" y="219"/>
                </a:cubicBezTo>
                <a:cubicBezTo>
                  <a:pt x="347" y="161"/>
                  <a:pt x="347" y="161"/>
                  <a:pt x="347" y="161"/>
                </a:cubicBezTo>
                <a:cubicBezTo>
                  <a:pt x="320" y="161"/>
                  <a:pt x="320" y="161"/>
                  <a:pt x="320" y="161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229" y="161"/>
                  <a:pt x="229" y="161"/>
                  <a:pt x="229" y="161"/>
                </a:cubicBezTo>
                <a:cubicBezTo>
                  <a:pt x="229" y="219"/>
                  <a:pt x="229" y="219"/>
                  <a:pt x="229" y="219"/>
                </a:cubicBezTo>
                <a:cubicBezTo>
                  <a:pt x="257" y="219"/>
                  <a:pt x="257" y="219"/>
                  <a:pt x="257" y="219"/>
                </a:cubicBezTo>
                <a:cubicBezTo>
                  <a:pt x="257" y="360"/>
                  <a:pt x="257" y="360"/>
                  <a:pt x="257" y="360"/>
                </a:cubicBezTo>
                <a:cubicBezTo>
                  <a:pt x="257" y="378"/>
                  <a:pt x="234" y="393"/>
                  <a:pt x="206" y="393"/>
                </a:cubicBezTo>
                <a:lnTo>
                  <a:pt x="206" y="68"/>
                </a:lnTo>
                <a:close/>
                <a:moveTo>
                  <a:pt x="0" y="0"/>
                </a:moveTo>
                <a:cubicBezTo>
                  <a:pt x="206" y="68"/>
                  <a:pt x="206" y="68"/>
                  <a:pt x="206" y="68"/>
                </a:cubicBezTo>
                <a:cubicBezTo>
                  <a:pt x="206" y="393"/>
                  <a:pt x="206" y="393"/>
                  <a:pt x="206" y="393"/>
                </a:cubicBezTo>
                <a:cubicBezTo>
                  <a:pt x="178" y="393"/>
                  <a:pt x="156" y="378"/>
                  <a:pt x="156" y="360"/>
                </a:cubicBezTo>
                <a:cubicBezTo>
                  <a:pt x="156" y="219"/>
                  <a:pt x="156" y="219"/>
                  <a:pt x="156" y="219"/>
                </a:cubicBezTo>
                <a:cubicBezTo>
                  <a:pt x="183" y="219"/>
                  <a:pt x="183" y="219"/>
                  <a:pt x="183" y="219"/>
                </a:cubicBezTo>
                <a:cubicBezTo>
                  <a:pt x="183" y="161"/>
                  <a:pt x="183" y="161"/>
                  <a:pt x="183" y="161"/>
                </a:cubicBezTo>
                <a:cubicBezTo>
                  <a:pt x="156" y="161"/>
                  <a:pt x="156" y="161"/>
                  <a:pt x="156" y="161"/>
                </a:cubicBezTo>
                <a:cubicBezTo>
                  <a:pt x="93" y="161"/>
                  <a:pt x="93" y="161"/>
                  <a:pt x="93" y="161"/>
                </a:cubicBezTo>
                <a:cubicBezTo>
                  <a:pt x="65" y="161"/>
                  <a:pt x="65" y="161"/>
                  <a:pt x="65" y="161"/>
                </a:cubicBezTo>
                <a:cubicBezTo>
                  <a:pt x="65" y="219"/>
                  <a:pt x="65" y="219"/>
                  <a:pt x="65" y="219"/>
                </a:cubicBezTo>
                <a:cubicBezTo>
                  <a:pt x="93" y="219"/>
                  <a:pt x="93" y="219"/>
                  <a:pt x="93" y="219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93" y="408"/>
                  <a:pt x="143" y="446"/>
                  <a:pt x="206" y="446"/>
                </a:cubicBezTo>
                <a:cubicBezTo>
                  <a:pt x="206" y="536"/>
                  <a:pt x="206" y="536"/>
                  <a:pt x="206" y="536"/>
                </a:cubicBezTo>
                <a:cubicBezTo>
                  <a:pt x="0" y="605"/>
                  <a:pt x="0" y="605"/>
                  <a:pt x="0" y="605"/>
                </a:cubicBezTo>
                <a:lnTo>
                  <a:pt x="0" y="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4" name="path"/>
          <p:cNvSpPr/>
          <p:nvPr/>
        </p:nvSpPr>
        <p:spPr>
          <a:xfrm>
            <a:off x="1978025" y="2068512"/>
            <a:ext cx="449262" cy="447675"/>
          </a:xfrm>
          <a:custGeom>
            <a:avLst/>
            <a:gdLst/>
            <a:ahLst/>
            <a:cxnLst/>
            <a:rect l="0" t="0" r="0" b="0"/>
            <a:pathLst>
              <a:path w="707" h="705">
                <a:moveTo>
                  <a:pt x="353" y="705"/>
                </a:moveTo>
                <a:cubicBezTo>
                  <a:pt x="426" y="705"/>
                  <a:pt x="485" y="546"/>
                  <a:pt x="485" y="352"/>
                </a:cubicBezTo>
                <a:cubicBezTo>
                  <a:pt x="485" y="156"/>
                  <a:pt x="426" y="0"/>
                  <a:pt x="353" y="0"/>
                </a:cubicBezTo>
                <a:cubicBezTo>
                  <a:pt x="353" y="55"/>
                  <a:pt x="353" y="55"/>
                  <a:pt x="353" y="55"/>
                </a:cubicBezTo>
                <a:cubicBezTo>
                  <a:pt x="414" y="55"/>
                  <a:pt x="462" y="188"/>
                  <a:pt x="462" y="352"/>
                </a:cubicBezTo>
                <a:cubicBezTo>
                  <a:pt x="462" y="513"/>
                  <a:pt x="414" y="647"/>
                  <a:pt x="353" y="647"/>
                </a:cubicBezTo>
                <a:lnTo>
                  <a:pt x="353" y="705"/>
                </a:lnTo>
                <a:close/>
                <a:moveTo>
                  <a:pt x="353" y="0"/>
                </a:moveTo>
                <a:cubicBezTo>
                  <a:pt x="283" y="0"/>
                  <a:pt x="225" y="156"/>
                  <a:pt x="225" y="352"/>
                </a:cubicBezTo>
                <a:cubicBezTo>
                  <a:pt x="225" y="546"/>
                  <a:pt x="283" y="705"/>
                  <a:pt x="353" y="705"/>
                </a:cubicBezTo>
                <a:cubicBezTo>
                  <a:pt x="353" y="647"/>
                  <a:pt x="353" y="647"/>
                  <a:pt x="353" y="647"/>
                </a:cubicBezTo>
                <a:cubicBezTo>
                  <a:pt x="293" y="647"/>
                  <a:pt x="245" y="513"/>
                  <a:pt x="245" y="352"/>
                </a:cubicBezTo>
                <a:cubicBezTo>
                  <a:pt x="245" y="188"/>
                  <a:pt x="293" y="55"/>
                  <a:pt x="353" y="55"/>
                </a:cubicBezTo>
                <a:cubicBezTo>
                  <a:pt x="353" y="0"/>
                  <a:pt x="353" y="0"/>
                  <a:pt x="353" y="0"/>
                </a:cubicBezTo>
              </a:path>
              <a:path w="707" h="705">
                <a:moveTo>
                  <a:pt x="707" y="351"/>
                </a:moveTo>
                <a:cubicBezTo>
                  <a:pt x="707" y="278"/>
                  <a:pt x="548" y="220"/>
                  <a:pt x="353" y="220"/>
                </a:cubicBezTo>
                <a:cubicBezTo>
                  <a:pt x="353" y="240"/>
                  <a:pt x="353" y="240"/>
                  <a:pt x="353" y="240"/>
                </a:cubicBezTo>
                <a:cubicBezTo>
                  <a:pt x="518" y="240"/>
                  <a:pt x="649" y="290"/>
                  <a:pt x="649" y="351"/>
                </a:cubicBezTo>
                <a:cubicBezTo>
                  <a:pt x="649" y="409"/>
                  <a:pt x="518" y="459"/>
                  <a:pt x="353" y="459"/>
                </a:cubicBezTo>
                <a:cubicBezTo>
                  <a:pt x="353" y="480"/>
                  <a:pt x="353" y="480"/>
                  <a:pt x="353" y="480"/>
                </a:cubicBezTo>
                <a:cubicBezTo>
                  <a:pt x="548" y="480"/>
                  <a:pt x="707" y="421"/>
                  <a:pt x="707" y="351"/>
                </a:cubicBezTo>
                <a:moveTo>
                  <a:pt x="353" y="220"/>
                </a:moveTo>
                <a:cubicBezTo>
                  <a:pt x="159" y="220"/>
                  <a:pt x="0" y="278"/>
                  <a:pt x="0" y="351"/>
                </a:cubicBezTo>
                <a:cubicBezTo>
                  <a:pt x="0" y="421"/>
                  <a:pt x="159" y="480"/>
                  <a:pt x="353" y="480"/>
                </a:cubicBezTo>
                <a:cubicBezTo>
                  <a:pt x="353" y="459"/>
                  <a:pt x="353" y="459"/>
                  <a:pt x="353" y="459"/>
                </a:cubicBezTo>
                <a:cubicBezTo>
                  <a:pt x="189" y="459"/>
                  <a:pt x="58" y="409"/>
                  <a:pt x="58" y="351"/>
                </a:cubicBezTo>
                <a:cubicBezTo>
                  <a:pt x="58" y="290"/>
                  <a:pt x="189" y="240"/>
                  <a:pt x="353" y="240"/>
                </a:cubicBezTo>
                <a:lnTo>
                  <a:pt x="353" y="220"/>
                </a:lnTo>
              </a:path>
              <a:path w="707" h="705">
                <a:moveTo>
                  <a:pt x="602" y="102"/>
                </a:moveTo>
                <a:cubicBezTo>
                  <a:pt x="561" y="62"/>
                  <a:pt x="460" y="95"/>
                  <a:pt x="352" y="178"/>
                </a:cubicBezTo>
                <a:cubicBezTo>
                  <a:pt x="352" y="205"/>
                  <a:pt x="352" y="205"/>
                  <a:pt x="352" y="205"/>
                </a:cubicBezTo>
                <a:cubicBezTo>
                  <a:pt x="443" y="137"/>
                  <a:pt x="528" y="110"/>
                  <a:pt x="561" y="142"/>
                </a:cubicBezTo>
                <a:cubicBezTo>
                  <a:pt x="604" y="185"/>
                  <a:pt x="544" y="311"/>
                  <a:pt x="430" y="426"/>
                </a:cubicBezTo>
                <a:cubicBezTo>
                  <a:pt x="405" y="451"/>
                  <a:pt x="377" y="474"/>
                  <a:pt x="352" y="494"/>
                </a:cubicBezTo>
                <a:cubicBezTo>
                  <a:pt x="352" y="522"/>
                  <a:pt x="352" y="522"/>
                  <a:pt x="352" y="522"/>
                </a:cubicBezTo>
                <a:cubicBezTo>
                  <a:pt x="382" y="499"/>
                  <a:pt x="415" y="471"/>
                  <a:pt x="445" y="441"/>
                </a:cubicBezTo>
                <a:cubicBezTo>
                  <a:pt x="581" y="303"/>
                  <a:pt x="652" y="152"/>
                  <a:pt x="602" y="102"/>
                </a:cubicBezTo>
                <a:moveTo>
                  <a:pt x="352" y="178"/>
                </a:moveTo>
                <a:cubicBezTo>
                  <a:pt x="322" y="200"/>
                  <a:pt x="292" y="228"/>
                  <a:pt x="261" y="258"/>
                </a:cubicBezTo>
                <a:cubicBezTo>
                  <a:pt x="123" y="396"/>
                  <a:pt x="52" y="547"/>
                  <a:pt x="102" y="599"/>
                </a:cubicBezTo>
                <a:cubicBezTo>
                  <a:pt x="143" y="637"/>
                  <a:pt x="244" y="604"/>
                  <a:pt x="352" y="522"/>
                </a:cubicBezTo>
                <a:cubicBezTo>
                  <a:pt x="352" y="494"/>
                  <a:pt x="352" y="494"/>
                  <a:pt x="352" y="494"/>
                </a:cubicBezTo>
                <a:cubicBezTo>
                  <a:pt x="261" y="562"/>
                  <a:pt x="176" y="592"/>
                  <a:pt x="143" y="557"/>
                </a:cubicBezTo>
                <a:cubicBezTo>
                  <a:pt x="100" y="516"/>
                  <a:pt x="160" y="388"/>
                  <a:pt x="276" y="273"/>
                </a:cubicBezTo>
                <a:cubicBezTo>
                  <a:pt x="302" y="248"/>
                  <a:pt x="327" y="225"/>
                  <a:pt x="352" y="205"/>
                </a:cubicBezTo>
                <a:lnTo>
                  <a:pt x="352" y="178"/>
                </a:lnTo>
              </a:path>
              <a:path w="707" h="705">
                <a:moveTo>
                  <a:pt x="602" y="599"/>
                </a:moveTo>
                <a:cubicBezTo>
                  <a:pt x="652" y="547"/>
                  <a:pt x="581" y="396"/>
                  <a:pt x="445" y="258"/>
                </a:cubicBezTo>
                <a:cubicBezTo>
                  <a:pt x="415" y="228"/>
                  <a:pt x="382" y="200"/>
                  <a:pt x="352" y="178"/>
                </a:cubicBezTo>
                <a:cubicBezTo>
                  <a:pt x="352" y="205"/>
                  <a:pt x="352" y="205"/>
                  <a:pt x="352" y="205"/>
                </a:cubicBezTo>
                <a:cubicBezTo>
                  <a:pt x="377" y="225"/>
                  <a:pt x="405" y="248"/>
                  <a:pt x="430" y="273"/>
                </a:cubicBezTo>
                <a:cubicBezTo>
                  <a:pt x="544" y="388"/>
                  <a:pt x="604" y="516"/>
                  <a:pt x="561" y="557"/>
                </a:cubicBezTo>
                <a:cubicBezTo>
                  <a:pt x="528" y="592"/>
                  <a:pt x="443" y="562"/>
                  <a:pt x="352" y="494"/>
                </a:cubicBezTo>
                <a:cubicBezTo>
                  <a:pt x="352" y="522"/>
                  <a:pt x="352" y="522"/>
                  <a:pt x="352" y="522"/>
                </a:cubicBezTo>
                <a:cubicBezTo>
                  <a:pt x="460" y="604"/>
                  <a:pt x="561" y="637"/>
                  <a:pt x="602" y="599"/>
                </a:cubicBezTo>
                <a:moveTo>
                  <a:pt x="352" y="178"/>
                </a:moveTo>
                <a:cubicBezTo>
                  <a:pt x="244" y="95"/>
                  <a:pt x="143" y="62"/>
                  <a:pt x="102" y="102"/>
                </a:cubicBezTo>
                <a:cubicBezTo>
                  <a:pt x="52" y="152"/>
                  <a:pt x="123" y="303"/>
                  <a:pt x="261" y="441"/>
                </a:cubicBezTo>
                <a:cubicBezTo>
                  <a:pt x="292" y="471"/>
                  <a:pt x="322" y="499"/>
                  <a:pt x="352" y="522"/>
                </a:cubicBezTo>
                <a:cubicBezTo>
                  <a:pt x="352" y="494"/>
                  <a:pt x="352" y="494"/>
                  <a:pt x="352" y="494"/>
                </a:cubicBezTo>
                <a:cubicBezTo>
                  <a:pt x="327" y="474"/>
                  <a:pt x="302" y="451"/>
                  <a:pt x="276" y="426"/>
                </a:cubicBezTo>
                <a:cubicBezTo>
                  <a:pt x="160" y="311"/>
                  <a:pt x="100" y="185"/>
                  <a:pt x="143" y="142"/>
                </a:cubicBezTo>
                <a:cubicBezTo>
                  <a:pt x="176" y="110"/>
                  <a:pt x="261" y="137"/>
                  <a:pt x="352" y="205"/>
                </a:cubicBezTo>
                <a:lnTo>
                  <a:pt x="352" y="178"/>
                </a:lnTo>
              </a:path>
              <a:path w="707" h="705">
                <a:moveTo>
                  <a:pt x="300" y="352"/>
                </a:moveTo>
                <a:cubicBezTo>
                  <a:pt x="300" y="321"/>
                  <a:pt x="324" y="297"/>
                  <a:pt x="355" y="297"/>
                </a:cubicBezTo>
                <a:cubicBezTo>
                  <a:pt x="385" y="297"/>
                  <a:pt x="410" y="321"/>
                  <a:pt x="410" y="351"/>
                </a:cubicBezTo>
                <a:cubicBezTo>
                  <a:pt x="410" y="380"/>
                  <a:pt x="385" y="405"/>
                  <a:pt x="355" y="405"/>
                </a:cubicBezTo>
                <a:cubicBezTo>
                  <a:pt x="324" y="405"/>
                  <a:pt x="300" y="380"/>
                  <a:pt x="300" y="352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5" name="path"/>
          <p:cNvSpPr/>
          <p:nvPr/>
        </p:nvSpPr>
        <p:spPr>
          <a:xfrm>
            <a:off x="1590675" y="3568700"/>
            <a:ext cx="468312" cy="387350"/>
          </a:xfrm>
          <a:custGeom>
            <a:avLst/>
            <a:gdLst/>
            <a:ahLst/>
            <a:cxnLst/>
            <a:rect l="0" t="0" r="0" b="0"/>
            <a:pathLst>
              <a:path w="737" h="610">
                <a:moveTo>
                  <a:pt x="551" y="483"/>
                </a:moveTo>
                <a:cubicBezTo>
                  <a:pt x="500" y="483"/>
                  <a:pt x="500" y="483"/>
                  <a:pt x="500" y="483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51" y="516"/>
                  <a:pt x="551" y="516"/>
                  <a:pt x="551" y="516"/>
                </a:cubicBezTo>
                <a:cubicBezTo>
                  <a:pt x="556" y="516"/>
                  <a:pt x="561" y="521"/>
                  <a:pt x="561" y="526"/>
                </a:cubicBezTo>
                <a:cubicBezTo>
                  <a:pt x="561" y="534"/>
                  <a:pt x="556" y="539"/>
                  <a:pt x="551" y="539"/>
                </a:cubicBezTo>
                <a:cubicBezTo>
                  <a:pt x="500" y="539"/>
                  <a:pt x="500" y="539"/>
                  <a:pt x="500" y="539"/>
                </a:cubicBezTo>
                <a:cubicBezTo>
                  <a:pt x="500" y="610"/>
                  <a:pt x="500" y="610"/>
                  <a:pt x="500" y="610"/>
                </a:cubicBezTo>
                <a:cubicBezTo>
                  <a:pt x="551" y="610"/>
                  <a:pt x="551" y="610"/>
                  <a:pt x="551" y="610"/>
                </a:cubicBezTo>
                <a:cubicBezTo>
                  <a:pt x="583" y="610"/>
                  <a:pt x="609" y="584"/>
                  <a:pt x="609" y="552"/>
                </a:cubicBezTo>
                <a:cubicBezTo>
                  <a:pt x="609" y="544"/>
                  <a:pt x="609" y="544"/>
                  <a:pt x="609" y="544"/>
                </a:cubicBezTo>
                <a:cubicBezTo>
                  <a:pt x="609" y="511"/>
                  <a:pt x="583" y="483"/>
                  <a:pt x="551" y="483"/>
                </a:cubicBezTo>
                <a:moveTo>
                  <a:pt x="500" y="428"/>
                </a:moveTo>
                <a:cubicBezTo>
                  <a:pt x="677" y="428"/>
                  <a:pt x="677" y="428"/>
                  <a:pt x="677" y="428"/>
                </a:cubicBezTo>
                <a:cubicBezTo>
                  <a:pt x="709" y="428"/>
                  <a:pt x="737" y="403"/>
                  <a:pt x="737" y="370"/>
                </a:cubicBezTo>
                <a:cubicBezTo>
                  <a:pt x="737" y="60"/>
                  <a:pt x="737" y="60"/>
                  <a:pt x="737" y="60"/>
                </a:cubicBezTo>
                <a:cubicBezTo>
                  <a:pt x="737" y="27"/>
                  <a:pt x="709" y="0"/>
                  <a:pt x="677" y="0"/>
                </a:cubicBezTo>
                <a:cubicBezTo>
                  <a:pt x="500" y="0"/>
                  <a:pt x="500" y="0"/>
                  <a:pt x="500" y="0"/>
                </a:cubicBezTo>
                <a:cubicBezTo>
                  <a:pt x="500" y="40"/>
                  <a:pt x="500" y="40"/>
                  <a:pt x="500" y="40"/>
                </a:cubicBezTo>
                <a:cubicBezTo>
                  <a:pt x="644" y="40"/>
                  <a:pt x="644" y="40"/>
                  <a:pt x="644" y="40"/>
                </a:cubicBezTo>
                <a:cubicBezTo>
                  <a:pt x="672" y="40"/>
                  <a:pt x="692" y="60"/>
                  <a:pt x="692" y="88"/>
                </a:cubicBezTo>
                <a:cubicBezTo>
                  <a:pt x="692" y="340"/>
                  <a:pt x="692" y="340"/>
                  <a:pt x="692" y="340"/>
                </a:cubicBezTo>
                <a:cubicBezTo>
                  <a:pt x="692" y="368"/>
                  <a:pt x="672" y="388"/>
                  <a:pt x="644" y="388"/>
                </a:cubicBezTo>
                <a:cubicBezTo>
                  <a:pt x="500" y="388"/>
                  <a:pt x="500" y="388"/>
                  <a:pt x="500" y="388"/>
                </a:cubicBezTo>
                <a:lnTo>
                  <a:pt x="500" y="428"/>
                </a:lnTo>
                <a:close/>
                <a:moveTo>
                  <a:pt x="500" y="483"/>
                </a:moveTo>
                <a:cubicBezTo>
                  <a:pt x="440" y="483"/>
                  <a:pt x="440" y="483"/>
                  <a:pt x="440" y="483"/>
                </a:cubicBezTo>
                <a:cubicBezTo>
                  <a:pt x="440" y="428"/>
                  <a:pt x="440" y="428"/>
                  <a:pt x="440" y="428"/>
                </a:cubicBezTo>
                <a:cubicBezTo>
                  <a:pt x="500" y="428"/>
                  <a:pt x="500" y="428"/>
                  <a:pt x="500" y="428"/>
                </a:cubicBezTo>
                <a:cubicBezTo>
                  <a:pt x="500" y="388"/>
                  <a:pt x="500" y="388"/>
                  <a:pt x="500" y="388"/>
                </a:cubicBezTo>
                <a:cubicBezTo>
                  <a:pt x="367" y="388"/>
                  <a:pt x="367" y="388"/>
                  <a:pt x="367" y="388"/>
                </a:cubicBezTo>
                <a:cubicBezTo>
                  <a:pt x="367" y="610"/>
                  <a:pt x="367" y="610"/>
                  <a:pt x="367" y="610"/>
                </a:cubicBezTo>
                <a:cubicBezTo>
                  <a:pt x="500" y="610"/>
                  <a:pt x="500" y="610"/>
                  <a:pt x="500" y="610"/>
                </a:cubicBezTo>
                <a:cubicBezTo>
                  <a:pt x="500" y="539"/>
                  <a:pt x="500" y="539"/>
                  <a:pt x="500" y="539"/>
                </a:cubicBezTo>
                <a:cubicBezTo>
                  <a:pt x="450" y="539"/>
                  <a:pt x="450" y="539"/>
                  <a:pt x="450" y="539"/>
                </a:cubicBezTo>
                <a:cubicBezTo>
                  <a:pt x="445" y="539"/>
                  <a:pt x="440" y="534"/>
                  <a:pt x="440" y="526"/>
                </a:cubicBezTo>
                <a:cubicBezTo>
                  <a:pt x="440" y="521"/>
                  <a:pt x="445" y="516"/>
                  <a:pt x="450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00" y="483"/>
                  <a:pt x="500" y="483"/>
                  <a:pt x="500" y="483"/>
                </a:cubicBezTo>
                <a:moveTo>
                  <a:pt x="500" y="0"/>
                </a:moveTo>
                <a:cubicBezTo>
                  <a:pt x="367" y="0"/>
                  <a:pt x="367" y="0"/>
                  <a:pt x="367" y="0"/>
                </a:cubicBezTo>
                <a:cubicBezTo>
                  <a:pt x="367" y="40"/>
                  <a:pt x="367" y="40"/>
                  <a:pt x="367" y="40"/>
                </a:cubicBezTo>
                <a:cubicBezTo>
                  <a:pt x="500" y="40"/>
                  <a:pt x="500" y="40"/>
                  <a:pt x="500" y="40"/>
                </a:cubicBezTo>
                <a:lnTo>
                  <a:pt x="500" y="0"/>
                </a:lnTo>
                <a:close/>
                <a:moveTo>
                  <a:pt x="367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0"/>
                  <a:pt x="0" y="27"/>
                  <a:pt x="0" y="60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403"/>
                  <a:pt x="25" y="428"/>
                  <a:pt x="57" y="428"/>
                </a:cubicBezTo>
                <a:cubicBezTo>
                  <a:pt x="294" y="428"/>
                  <a:pt x="294" y="428"/>
                  <a:pt x="294" y="428"/>
                </a:cubicBezTo>
                <a:cubicBezTo>
                  <a:pt x="294" y="483"/>
                  <a:pt x="294" y="483"/>
                  <a:pt x="294" y="483"/>
                </a:cubicBezTo>
                <a:cubicBezTo>
                  <a:pt x="188" y="483"/>
                  <a:pt x="188" y="483"/>
                  <a:pt x="188" y="483"/>
                </a:cubicBezTo>
                <a:cubicBezTo>
                  <a:pt x="156" y="483"/>
                  <a:pt x="130" y="511"/>
                  <a:pt x="130" y="544"/>
                </a:cubicBezTo>
                <a:cubicBezTo>
                  <a:pt x="130" y="552"/>
                  <a:pt x="130" y="552"/>
                  <a:pt x="130" y="552"/>
                </a:cubicBezTo>
                <a:cubicBezTo>
                  <a:pt x="130" y="584"/>
                  <a:pt x="156" y="610"/>
                  <a:pt x="188" y="610"/>
                </a:cubicBezTo>
                <a:cubicBezTo>
                  <a:pt x="367" y="610"/>
                  <a:pt x="367" y="610"/>
                  <a:pt x="367" y="610"/>
                </a:cubicBezTo>
                <a:cubicBezTo>
                  <a:pt x="367" y="388"/>
                  <a:pt x="367" y="388"/>
                  <a:pt x="367" y="388"/>
                </a:cubicBezTo>
                <a:cubicBezTo>
                  <a:pt x="93" y="388"/>
                  <a:pt x="93" y="388"/>
                  <a:pt x="93" y="388"/>
                </a:cubicBezTo>
                <a:cubicBezTo>
                  <a:pt x="65" y="388"/>
                  <a:pt x="42" y="368"/>
                  <a:pt x="42" y="340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60"/>
                  <a:pt x="65" y="40"/>
                  <a:pt x="93" y="40"/>
                </a:cubicBezTo>
                <a:cubicBezTo>
                  <a:pt x="367" y="40"/>
                  <a:pt x="367" y="40"/>
                  <a:pt x="367" y="40"/>
                </a:cubicBezTo>
                <a:lnTo>
                  <a:pt x="367" y="0"/>
                </a:ln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66" name="path"/>
          <p:cNvSpPr/>
          <p:nvPr/>
        </p:nvSpPr>
        <p:spPr>
          <a:xfrm>
            <a:off x="669925" y="2851150"/>
            <a:ext cx="407987" cy="444500"/>
          </a:xfrm>
          <a:custGeom>
            <a:avLst/>
            <a:gdLst/>
            <a:ahLst/>
            <a:cxnLst/>
            <a:rect l="0" t="0" r="0" b="0"/>
            <a:pathLst>
              <a:path w="642" h="700">
                <a:moveTo>
                  <a:pt x="481" y="399"/>
                </a:moveTo>
                <a:cubicBezTo>
                  <a:pt x="491" y="376"/>
                  <a:pt x="498" y="351"/>
                  <a:pt x="498" y="323"/>
                </a:cubicBezTo>
                <a:cubicBezTo>
                  <a:pt x="498" y="295"/>
                  <a:pt x="491" y="270"/>
                  <a:pt x="481" y="247"/>
                </a:cubicBezTo>
                <a:cubicBezTo>
                  <a:pt x="481" y="399"/>
                  <a:pt x="481" y="399"/>
                  <a:pt x="481" y="399"/>
                </a:cubicBezTo>
                <a:moveTo>
                  <a:pt x="481" y="507"/>
                </a:moveTo>
                <a:cubicBezTo>
                  <a:pt x="481" y="467"/>
                  <a:pt x="481" y="467"/>
                  <a:pt x="481" y="467"/>
                </a:cubicBezTo>
                <a:cubicBezTo>
                  <a:pt x="486" y="467"/>
                  <a:pt x="488" y="467"/>
                  <a:pt x="493" y="472"/>
                </a:cubicBezTo>
                <a:cubicBezTo>
                  <a:pt x="549" y="528"/>
                  <a:pt x="549" y="528"/>
                  <a:pt x="549" y="528"/>
                </a:cubicBezTo>
                <a:cubicBezTo>
                  <a:pt x="554" y="533"/>
                  <a:pt x="554" y="545"/>
                  <a:pt x="549" y="550"/>
                </a:cubicBezTo>
                <a:cubicBezTo>
                  <a:pt x="541" y="558"/>
                  <a:pt x="531" y="558"/>
                  <a:pt x="526" y="550"/>
                </a:cubicBezTo>
                <a:cubicBezTo>
                  <a:pt x="481" y="507"/>
                  <a:pt x="481" y="507"/>
                  <a:pt x="481" y="507"/>
                </a:cubicBezTo>
                <a:moveTo>
                  <a:pt x="481" y="179"/>
                </a:moveTo>
                <a:cubicBezTo>
                  <a:pt x="481" y="138"/>
                  <a:pt x="481" y="138"/>
                  <a:pt x="481" y="138"/>
                </a:cubicBezTo>
                <a:cubicBezTo>
                  <a:pt x="526" y="96"/>
                  <a:pt x="526" y="96"/>
                  <a:pt x="526" y="96"/>
                </a:cubicBezTo>
                <a:cubicBezTo>
                  <a:pt x="531" y="88"/>
                  <a:pt x="541" y="88"/>
                  <a:pt x="549" y="96"/>
                </a:cubicBezTo>
                <a:cubicBezTo>
                  <a:pt x="554" y="101"/>
                  <a:pt x="554" y="111"/>
                  <a:pt x="549" y="118"/>
                </a:cubicBezTo>
                <a:cubicBezTo>
                  <a:pt x="493" y="174"/>
                  <a:pt x="493" y="174"/>
                  <a:pt x="493" y="174"/>
                </a:cubicBezTo>
                <a:cubicBezTo>
                  <a:pt x="488" y="179"/>
                  <a:pt x="486" y="179"/>
                  <a:pt x="481" y="179"/>
                </a:cubicBezTo>
                <a:moveTo>
                  <a:pt x="627" y="305"/>
                </a:moveTo>
                <a:cubicBezTo>
                  <a:pt x="546" y="305"/>
                  <a:pt x="546" y="305"/>
                  <a:pt x="546" y="305"/>
                </a:cubicBezTo>
                <a:cubicBezTo>
                  <a:pt x="539" y="305"/>
                  <a:pt x="531" y="313"/>
                  <a:pt x="531" y="323"/>
                </a:cubicBezTo>
                <a:cubicBezTo>
                  <a:pt x="531" y="333"/>
                  <a:pt x="539" y="338"/>
                  <a:pt x="546" y="338"/>
                </a:cubicBezTo>
                <a:cubicBezTo>
                  <a:pt x="627" y="338"/>
                  <a:pt x="627" y="338"/>
                  <a:pt x="627" y="338"/>
                </a:cubicBezTo>
                <a:cubicBezTo>
                  <a:pt x="634" y="338"/>
                  <a:pt x="642" y="333"/>
                  <a:pt x="642" y="323"/>
                </a:cubicBezTo>
                <a:cubicBezTo>
                  <a:pt x="642" y="313"/>
                  <a:pt x="634" y="305"/>
                  <a:pt x="627" y="305"/>
                </a:cubicBezTo>
                <a:moveTo>
                  <a:pt x="320" y="700"/>
                </a:moveTo>
                <a:cubicBezTo>
                  <a:pt x="332" y="700"/>
                  <a:pt x="332" y="700"/>
                  <a:pt x="332" y="700"/>
                </a:cubicBezTo>
                <a:cubicBezTo>
                  <a:pt x="380" y="700"/>
                  <a:pt x="420" y="662"/>
                  <a:pt x="420" y="611"/>
                </a:cubicBezTo>
                <a:cubicBezTo>
                  <a:pt x="420" y="470"/>
                  <a:pt x="420" y="470"/>
                  <a:pt x="420" y="470"/>
                </a:cubicBezTo>
                <a:cubicBezTo>
                  <a:pt x="445" y="452"/>
                  <a:pt x="468" y="427"/>
                  <a:pt x="481" y="399"/>
                </a:cubicBezTo>
                <a:cubicBezTo>
                  <a:pt x="481" y="247"/>
                  <a:pt x="481" y="247"/>
                  <a:pt x="481" y="247"/>
                </a:cubicBezTo>
                <a:cubicBezTo>
                  <a:pt x="453" y="187"/>
                  <a:pt x="393" y="144"/>
                  <a:pt x="320" y="144"/>
                </a:cubicBezTo>
                <a:cubicBezTo>
                  <a:pt x="320" y="181"/>
                  <a:pt x="320" y="181"/>
                  <a:pt x="320" y="181"/>
                </a:cubicBezTo>
                <a:cubicBezTo>
                  <a:pt x="360" y="181"/>
                  <a:pt x="395" y="197"/>
                  <a:pt x="420" y="222"/>
                </a:cubicBezTo>
                <a:cubicBezTo>
                  <a:pt x="445" y="247"/>
                  <a:pt x="461" y="283"/>
                  <a:pt x="461" y="323"/>
                </a:cubicBezTo>
                <a:cubicBezTo>
                  <a:pt x="461" y="374"/>
                  <a:pt x="433" y="419"/>
                  <a:pt x="393" y="444"/>
                </a:cubicBezTo>
                <a:cubicBezTo>
                  <a:pt x="388" y="447"/>
                  <a:pt x="385" y="454"/>
                  <a:pt x="385" y="459"/>
                </a:cubicBezTo>
                <a:cubicBezTo>
                  <a:pt x="385" y="540"/>
                  <a:pt x="385" y="540"/>
                  <a:pt x="385" y="540"/>
                </a:cubicBezTo>
                <a:cubicBezTo>
                  <a:pt x="320" y="540"/>
                  <a:pt x="320" y="540"/>
                  <a:pt x="320" y="540"/>
                </a:cubicBezTo>
                <a:cubicBezTo>
                  <a:pt x="320" y="700"/>
                  <a:pt x="320" y="700"/>
                  <a:pt x="320" y="700"/>
                </a:cubicBezTo>
                <a:moveTo>
                  <a:pt x="481" y="138"/>
                </a:moveTo>
                <a:cubicBezTo>
                  <a:pt x="481" y="179"/>
                  <a:pt x="481" y="179"/>
                  <a:pt x="481" y="179"/>
                </a:cubicBezTo>
                <a:cubicBezTo>
                  <a:pt x="476" y="179"/>
                  <a:pt x="473" y="179"/>
                  <a:pt x="468" y="174"/>
                </a:cubicBezTo>
                <a:cubicBezTo>
                  <a:pt x="463" y="169"/>
                  <a:pt x="463" y="159"/>
                  <a:pt x="468" y="151"/>
                </a:cubicBezTo>
                <a:cubicBezTo>
                  <a:pt x="481" y="138"/>
                  <a:pt x="481" y="138"/>
                  <a:pt x="481" y="138"/>
                </a:cubicBezTo>
                <a:moveTo>
                  <a:pt x="481" y="467"/>
                </a:moveTo>
                <a:cubicBezTo>
                  <a:pt x="481" y="507"/>
                  <a:pt x="481" y="507"/>
                  <a:pt x="481" y="507"/>
                </a:cubicBezTo>
                <a:cubicBezTo>
                  <a:pt x="468" y="495"/>
                  <a:pt x="468" y="495"/>
                  <a:pt x="468" y="495"/>
                </a:cubicBezTo>
                <a:cubicBezTo>
                  <a:pt x="463" y="487"/>
                  <a:pt x="463" y="477"/>
                  <a:pt x="468" y="472"/>
                </a:cubicBezTo>
                <a:cubicBezTo>
                  <a:pt x="473" y="467"/>
                  <a:pt x="476" y="467"/>
                  <a:pt x="481" y="467"/>
                </a:cubicBezTo>
                <a:moveTo>
                  <a:pt x="320" y="113"/>
                </a:moveTo>
                <a:cubicBezTo>
                  <a:pt x="320" y="0"/>
                  <a:pt x="320" y="0"/>
                  <a:pt x="320" y="0"/>
                </a:cubicBezTo>
                <a:cubicBezTo>
                  <a:pt x="320" y="0"/>
                  <a:pt x="322" y="0"/>
                  <a:pt x="322" y="0"/>
                </a:cubicBezTo>
                <a:cubicBezTo>
                  <a:pt x="330" y="0"/>
                  <a:pt x="337" y="7"/>
                  <a:pt x="337" y="17"/>
                </a:cubicBezTo>
                <a:cubicBezTo>
                  <a:pt x="337" y="96"/>
                  <a:pt x="337" y="96"/>
                  <a:pt x="337" y="96"/>
                </a:cubicBezTo>
                <a:cubicBezTo>
                  <a:pt x="337" y="106"/>
                  <a:pt x="330" y="113"/>
                  <a:pt x="322" y="113"/>
                </a:cubicBezTo>
                <a:cubicBezTo>
                  <a:pt x="322" y="113"/>
                  <a:pt x="320" y="113"/>
                  <a:pt x="320" y="113"/>
                </a:cubicBezTo>
                <a:moveTo>
                  <a:pt x="320" y="144"/>
                </a:moveTo>
                <a:cubicBezTo>
                  <a:pt x="249" y="144"/>
                  <a:pt x="188" y="187"/>
                  <a:pt x="161" y="245"/>
                </a:cubicBezTo>
                <a:cubicBezTo>
                  <a:pt x="161" y="401"/>
                  <a:pt x="161" y="401"/>
                  <a:pt x="161" y="401"/>
                </a:cubicBezTo>
                <a:cubicBezTo>
                  <a:pt x="176" y="429"/>
                  <a:pt x="196" y="454"/>
                  <a:pt x="224" y="472"/>
                </a:cubicBezTo>
                <a:cubicBezTo>
                  <a:pt x="224" y="611"/>
                  <a:pt x="224" y="611"/>
                  <a:pt x="224" y="611"/>
                </a:cubicBezTo>
                <a:cubicBezTo>
                  <a:pt x="224" y="662"/>
                  <a:pt x="262" y="700"/>
                  <a:pt x="312" y="700"/>
                </a:cubicBezTo>
                <a:cubicBezTo>
                  <a:pt x="320" y="700"/>
                  <a:pt x="320" y="700"/>
                  <a:pt x="320" y="700"/>
                </a:cubicBezTo>
                <a:cubicBezTo>
                  <a:pt x="320" y="540"/>
                  <a:pt x="320" y="540"/>
                  <a:pt x="320" y="540"/>
                </a:cubicBezTo>
                <a:cubicBezTo>
                  <a:pt x="259" y="540"/>
                  <a:pt x="259" y="540"/>
                  <a:pt x="259" y="540"/>
                </a:cubicBezTo>
                <a:cubicBezTo>
                  <a:pt x="259" y="462"/>
                  <a:pt x="259" y="462"/>
                  <a:pt x="259" y="462"/>
                </a:cubicBezTo>
                <a:cubicBezTo>
                  <a:pt x="259" y="454"/>
                  <a:pt x="256" y="449"/>
                  <a:pt x="251" y="444"/>
                </a:cubicBezTo>
                <a:cubicBezTo>
                  <a:pt x="209" y="422"/>
                  <a:pt x="178" y="376"/>
                  <a:pt x="178" y="323"/>
                </a:cubicBezTo>
                <a:cubicBezTo>
                  <a:pt x="178" y="283"/>
                  <a:pt x="196" y="247"/>
                  <a:pt x="221" y="222"/>
                </a:cubicBezTo>
                <a:cubicBezTo>
                  <a:pt x="246" y="197"/>
                  <a:pt x="282" y="181"/>
                  <a:pt x="320" y="181"/>
                </a:cubicBezTo>
                <a:cubicBezTo>
                  <a:pt x="320" y="144"/>
                  <a:pt x="320" y="144"/>
                  <a:pt x="320" y="144"/>
                </a:cubicBezTo>
                <a:moveTo>
                  <a:pt x="320" y="0"/>
                </a:moveTo>
                <a:cubicBezTo>
                  <a:pt x="320" y="113"/>
                  <a:pt x="320" y="113"/>
                  <a:pt x="320" y="113"/>
                </a:cubicBezTo>
                <a:cubicBezTo>
                  <a:pt x="312" y="113"/>
                  <a:pt x="304" y="106"/>
                  <a:pt x="304" y="96"/>
                </a:cubicBezTo>
                <a:cubicBezTo>
                  <a:pt x="304" y="17"/>
                  <a:pt x="304" y="17"/>
                  <a:pt x="304" y="17"/>
                </a:cubicBezTo>
                <a:cubicBezTo>
                  <a:pt x="304" y="10"/>
                  <a:pt x="312" y="2"/>
                  <a:pt x="320" y="0"/>
                </a:cubicBezTo>
                <a:moveTo>
                  <a:pt x="161" y="507"/>
                </a:moveTo>
                <a:cubicBezTo>
                  <a:pt x="161" y="467"/>
                  <a:pt x="161" y="467"/>
                  <a:pt x="161" y="467"/>
                </a:cubicBezTo>
                <a:cubicBezTo>
                  <a:pt x="166" y="467"/>
                  <a:pt x="171" y="467"/>
                  <a:pt x="173" y="472"/>
                </a:cubicBezTo>
                <a:cubicBezTo>
                  <a:pt x="181" y="477"/>
                  <a:pt x="181" y="487"/>
                  <a:pt x="173" y="495"/>
                </a:cubicBezTo>
                <a:cubicBezTo>
                  <a:pt x="161" y="507"/>
                  <a:pt x="161" y="507"/>
                  <a:pt x="161" y="507"/>
                </a:cubicBezTo>
                <a:moveTo>
                  <a:pt x="161" y="179"/>
                </a:moveTo>
                <a:cubicBezTo>
                  <a:pt x="161" y="138"/>
                  <a:pt x="161" y="138"/>
                  <a:pt x="161" y="138"/>
                </a:cubicBezTo>
                <a:cubicBezTo>
                  <a:pt x="173" y="151"/>
                  <a:pt x="173" y="151"/>
                  <a:pt x="173" y="151"/>
                </a:cubicBezTo>
                <a:cubicBezTo>
                  <a:pt x="181" y="159"/>
                  <a:pt x="181" y="169"/>
                  <a:pt x="173" y="174"/>
                </a:cubicBezTo>
                <a:cubicBezTo>
                  <a:pt x="171" y="179"/>
                  <a:pt x="166" y="179"/>
                  <a:pt x="161" y="179"/>
                </a:cubicBezTo>
                <a:moveTo>
                  <a:pt x="161" y="245"/>
                </a:moveTo>
                <a:cubicBezTo>
                  <a:pt x="148" y="267"/>
                  <a:pt x="143" y="295"/>
                  <a:pt x="143" y="323"/>
                </a:cubicBezTo>
                <a:cubicBezTo>
                  <a:pt x="143" y="351"/>
                  <a:pt x="148" y="376"/>
                  <a:pt x="161" y="401"/>
                </a:cubicBezTo>
                <a:cubicBezTo>
                  <a:pt x="161" y="245"/>
                  <a:pt x="161" y="245"/>
                  <a:pt x="161" y="245"/>
                </a:cubicBezTo>
                <a:moveTo>
                  <a:pt x="161" y="138"/>
                </a:moveTo>
                <a:cubicBezTo>
                  <a:pt x="161" y="179"/>
                  <a:pt x="161" y="179"/>
                  <a:pt x="161" y="179"/>
                </a:cubicBezTo>
                <a:cubicBezTo>
                  <a:pt x="156" y="179"/>
                  <a:pt x="153" y="176"/>
                  <a:pt x="151" y="174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88" y="111"/>
                  <a:pt x="88" y="101"/>
                  <a:pt x="95" y="96"/>
                </a:cubicBezTo>
                <a:cubicBezTo>
                  <a:pt x="100" y="88"/>
                  <a:pt x="110" y="88"/>
                  <a:pt x="118" y="96"/>
                </a:cubicBezTo>
                <a:cubicBezTo>
                  <a:pt x="161" y="138"/>
                  <a:pt x="161" y="138"/>
                  <a:pt x="161" y="138"/>
                </a:cubicBezTo>
                <a:moveTo>
                  <a:pt x="161" y="467"/>
                </a:moveTo>
                <a:cubicBezTo>
                  <a:pt x="161" y="507"/>
                  <a:pt x="161" y="507"/>
                  <a:pt x="161" y="507"/>
                </a:cubicBezTo>
                <a:cubicBezTo>
                  <a:pt x="118" y="550"/>
                  <a:pt x="118" y="550"/>
                  <a:pt x="118" y="550"/>
                </a:cubicBezTo>
                <a:cubicBezTo>
                  <a:pt x="110" y="558"/>
                  <a:pt x="100" y="558"/>
                  <a:pt x="95" y="550"/>
                </a:cubicBezTo>
                <a:cubicBezTo>
                  <a:pt x="88" y="545"/>
                  <a:pt x="88" y="533"/>
                  <a:pt x="95" y="528"/>
                </a:cubicBezTo>
                <a:cubicBezTo>
                  <a:pt x="151" y="472"/>
                  <a:pt x="151" y="472"/>
                  <a:pt x="151" y="472"/>
                </a:cubicBezTo>
                <a:cubicBezTo>
                  <a:pt x="153" y="467"/>
                  <a:pt x="156" y="467"/>
                  <a:pt x="161" y="467"/>
                </a:cubicBezTo>
                <a:moveTo>
                  <a:pt x="113" y="323"/>
                </a:moveTo>
                <a:cubicBezTo>
                  <a:pt x="113" y="313"/>
                  <a:pt x="105" y="305"/>
                  <a:pt x="95" y="305"/>
                </a:cubicBezTo>
                <a:cubicBezTo>
                  <a:pt x="17" y="305"/>
                  <a:pt x="17" y="305"/>
                  <a:pt x="17" y="305"/>
                </a:cubicBezTo>
                <a:cubicBezTo>
                  <a:pt x="7" y="305"/>
                  <a:pt x="0" y="313"/>
                  <a:pt x="0" y="323"/>
                </a:cubicBezTo>
                <a:cubicBezTo>
                  <a:pt x="0" y="333"/>
                  <a:pt x="7" y="338"/>
                  <a:pt x="17" y="338"/>
                </a:cubicBezTo>
                <a:cubicBezTo>
                  <a:pt x="95" y="338"/>
                  <a:pt x="95" y="338"/>
                  <a:pt x="95" y="338"/>
                </a:cubicBezTo>
                <a:cubicBezTo>
                  <a:pt x="105" y="338"/>
                  <a:pt x="113" y="333"/>
                  <a:pt x="113" y="323"/>
                </a:cubicBez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42" name="group 42"/>
          <p:cNvGrpSpPr/>
          <p:nvPr/>
        </p:nvGrpSpPr>
        <p:grpSpPr>
          <a:xfrm rot="21600000">
            <a:off x="2214600" y="3996994"/>
            <a:ext cx="372783" cy="480237"/>
            <a:chOff x="0" y="0"/>
            <a:chExt cx="372783" cy="480237"/>
          </a:xfrm>
        </p:grpSpPr>
        <p:sp>
          <p:nvSpPr>
            <p:cNvPr id="267" name="path"/>
            <p:cNvSpPr/>
            <p:nvPr/>
          </p:nvSpPr>
          <p:spPr>
            <a:xfrm>
              <a:off x="5829" y="0"/>
              <a:ext cx="366953" cy="369506"/>
            </a:xfrm>
            <a:custGeom>
              <a:avLst/>
              <a:gdLst/>
              <a:ahLst/>
              <a:cxnLst/>
              <a:rect l="0" t="0" r="0" b="0"/>
              <a:pathLst>
                <a:path w="577" h="581">
                  <a:moveTo>
                    <a:pt x="424" y="30"/>
                  </a:moveTo>
                  <a:cubicBezTo>
                    <a:pt x="494" y="80"/>
                    <a:pt x="540" y="163"/>
                    <a:pt x="540" y="259"/>
                  </a:cubicBezTo>
                  <a:cubicBezTo>
                    <a:pt x="540" y="415"/>
                    <a:pt x="414" y="544"/>
                    <a:pt x="256" y="544"/>
                  </a:cubicBezTo>
                  <a:cubicBezTo>
                    <a:pt x="163" y="544"/>
                    <a:pt x="82" y="498"/>
                    <a:pt x="30" y="430"/>
                  </a:cubicBezTo>
                  <a:cubicBezTo>
                    <a:pt x="0" y="455"/>
                    <a:pt x="0" y="455"/>
                    <a:pt x="0" y="455"/>
                  </a:cubicBezTo>
                  <a:cubicBezTo>
                    <a:pt x="60" y="531"/>
                    <a:pt x="153" y="581"/>
                    <a:pt x="256" y="581"/>
                  </a:cubicBezTo>
                  <a:cubicBezTo>
                    <a:pt x="434" y="581"/>
                    <a:pt x="577" y="438"/>
                    <a:pt x="577" y="259"/>
                  </a:cubicBezTo>
                  <a:cubicBezTo>
                    <a:pt x="577" y="153"/>
                    <a:pt x="527" y="57"/>
                    <a:pt x="447" y="0"/>
                  </a:cubicBezTo>
                  <a:lnTo>
                    <a:pt x="424" y="30"/>
                  </a:lnTo>
                </a:path>
                <a:path w="577" h="581">
                  <a:moveTo>
                    <a:pt x="260" y="521"/>
                  </a:moveTo>
                  <a:cubicBezTo>
                    <a:pt x="402" y="521"/>
                    <a:pt x="515" y="405"/>
                    <a:pt x="515" y="264"/>
                  </a:cubicBezTo>
                  <a:cubicBezTo>
                    <a:pt x="515" y="124"/>
                    <a:pt x="402" y="11"/>
                    <a:pt x="260" y="11"/>
                  </a:cubicBezTo>
                  <a:cubicBezTo>
                    <a:pt x="260" y="23"/>
                    <a:pt x="260" y="23"/>
                    <a:pt x="260" y="23"/>
                  </a:cubicBezTo>
                  <a:cubicBezTo>
                    <a:pt x="394" y="23"/>
                    <a:pt x="502" y="131"/>
                    <a:pt x="502" y="264"/>
                  </a:cubicBezTo>
                  <a:cubicBezTo>
                    <a:pt x="502" y="400"/>
                    <a:pt x="394" y="508"/>
                    <a:pt x="260" y="508"/>
                  </a:cubicBezTo>
                  <a:lnTo>
                    <a:pt x="260" y="521"/>
                  </a:lnTo>
                  <a:close/>
                  <a:moveTo>
                    <a:pt x="260" y="11"/>
                  </a:moveTo>
                  <a:cubicBezTo>
                    <a:pt x="119" y="11"/>
                    <a:pt x="3" y="124"/>
                    <a:pt x="3" y="264"/>
                  </a:cubicBezTo>
                  <a:cubicBezTo>
                    <a:pt x="3" y="405"/>
                    <a:pt x="119" y="521"/>
                    <a:pt x="260" y="521"/>
                  </a:cubicBezTo>
                  <a:cubicBezTo>
                    <a:pt x="260" y="508"/>
                    <a:pt x="260" y="508"/>
                    <a:pt x="260" y="508"/>
                  </a:cubicBezTo>
                  <a:cubicBezTo>
                    <a:pt x="124" y="508"/>
                    <a:pt x="16" y="400"/>
                    <a:pt x="16" y="264"/>
                  </a:cubicBezTo>
                  <a:cubicBezTo>
                    <a:pt x="16" y="131"/>
                    <a:pt x="124" y="23"/>
                    <a:pt x="260" y="23"/>
                  </a:cubicBezTo>
                  <a:cubicBezTo>
                    <a:pt x="260" y="11"/>
                    <a:pt x="260" y="11"/>
                    <a:pt x="260" y="11"/>
                  </a:cubicBezTo>
                </a:path>
              </a:pathLst>
            </a:custGeom>
            <a:solidFill>
              <a:srgbClr val="D2000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68" name="path"/>
            <p:cNvSpPr/>
            <p:nvPr/>
          </p:nvSpPr>
          <p:spPr>
            <a:xfrm>
              <a:off x="0" y="12827"/>
              <a:ext cx="364629" cy="318211"/>
            </a:xfrm>
            <a:custGeom>
              <a:avLst/>
              <a:gdLst/>
              <a:ahLst/>
              <a:cxnLst/>
              <a:rect l="0" t="0" r="0" b="0"/>
              <a:pathLst>
                <a:path w="574" h="501">
                  <a:moveTo>
                    <a:pt x="231" y="0"/>
                  </a:moveTo>
                  <a:cubicBezTo>
                    <a:pt x="231" y="0"/>
                    <a:pt x="146" y="12"/>
                    <a:pt x="88" y="78"/>
                  </a:cubicBezTo>
                  <a:cubicBezTo>
                    <a:pt x="88" y="78"/>
                    <a:pt x="133" y="32"/>
                    <a:pt x="161" y="32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7"/>
                    <a:pt x="163" y="37"/>
                  </a:cubicBezTo>
                  <a:cubicBezTo>
                    <a:pt x="163" y="40"/>
                    <a:pt x="161" y="42"/>
                    <a:pt x="161" y="45"/>
                  </a:cubicBezTo>
                  <a:cubicBezTo>
                    <a:pt x="161" y="45"/>
                    <a:pt x="161" y="50"/>
                    <a:pt x="161" y="50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8" y="52"/>
                    <a:pt x="156" y="52"/>
                    <a:pt x="156" y="55"/>
                  </a:cubicBezTo>
                  <a:cubicBezTo>
                    <a:pt x="156" y="55"/>
                    <a:pt x="153" y="55"/>
                    <a:pt x="153" y="57"/>
                  </a:cubicBezTo>
                  <a:cubicBezTo>
                    <a:pt x="153" y="60"/>
                    <a:pt x="153" y="62"/>
                    <a:pt x="153" y="62"/>
                  </a:cubicBezTo>
                  <a:cubicBezTo>
                    <a:pt x="156" y="67"/>
                    <a:pt x="156" y="67"/>
                    <a:pt x="156" y="67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48" y="73"/>
                    <a:pt x="146" y="73"/>
                    <a:pt x="143" y="73"/>
                  </a:cubicBezTo>
                  <a:cubicBezTo>
                    <a:pt x="141" y="73"/>
                    <a:pt x="141" y="67"/>
                    <a:pt x="141" y="6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46" y="65"/>
                    <a:pt x="146" y="65"/>
                    <a:pt x="146" y="62"/>
                  </a:cubicBezTo>
                  <a:cubicBezTo>
                    <a:pt x="143" y="62"/>
                    <a:pt x="143" y="60"/>
                    <a:pt x="141" y="60"/>
                  </a:cubicBezTo>
                  <a:cubicBezTo>
                    <a:pt x="138" y="60"/>
                    <a:pt x="136" y="65"/>
                    <a:pt x="136" y="65"/>
                  </a:cubicBezTo>
                  <a:cubicBezTo>
                    <a:pt x="130" y="67"/>
                    <a:pt x="130" y="67"/>
                    <a:pt x="130" y="67"/>
                  </a:cubicBezTo>
                  <a:cubicBezTo>
                    <a:pt x="130" y="67"/>
                    <a:pt x="128" y="73"/>
                    <a:pt x="128" y="73"/>
                  </a:cubicBezTo>
                  <a:cubicBezTo>
                    <a:pt x="130" y="73"/>
                    <a:pt x="133" y="73"/>
                    <a:pt x="133" y="73"/>
                  </a:cubicBezTo>
                  <a:cubicBezTo>
                    <a:pt x="133" y="73"/>
                    <a:pt x="133" y="75"/>
                    <a:pt x="133" y="78"/>
                  </a:cubicBezTo>
                  <a:cubicBezTo>
                    <a:pt x="133" y="78"/>
                    <a:pt x="130" y="80"/>
                    <a:pt x="130" y="80"/>
                  </a:cubicBezTo>
                  <a:cubicBezTo>
                    <a:pt x="130" y="80"/>
                    <a:pt x="130" y="83"/>
                    <a:pt x="128" y="83"/>
                  </a:cubicBezTo>
                  <a:cubicBezTo>
                    <a:pt x="125" y="80"/>
                    <a:pt x="123" y="80"/>
                    <a:pt x="120" y="80"/>
                  </a:cubicBezTo>
                  <a:cubicBezTo>
                    <a:pt x="118" y="80"/>
                    <a:pt x="115" y="78"/>
                    <a:pt x="115" y="80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13" y="83"/>
                    <a:pt x="105" y="85"/>
                    <a:pt x="105" y="85"/>
                  </a:cubicBezTo>
                  <a:cubicBezTo>
                    <a:pt x="105" y="85"/>
                    <a:pt x="103" y="88"/>
                    <a:pt x="103" y="88"/>
                  </a:cubicBezTo>
                  <a:cubicBezTo>
                    <a:pt x="103" y="88"/>
                    <a:pt x="103" y="93"/>
                    <a:pt x="103" y="93"/>
                  </a:cubicBezTo>
                  <a:cubicBezTo>
                    <a:pt x="103" y="93"/>
                    <a:pt x="100" y="95"/>
                    <a:pt x="95" y="95"/>
                  </a:cubicBezTo>
                  <a:cubicBezTo>
                    <a:pt x="93" y="98"/>
                    <a:pt x="90" y="98"/>
                    <a:pt x="90" y="98"/>
                  </a:cubicBezTo>
                  <a:cubicBezTo>
                    <a:pt x="90" y="103"/>
                    <a:pt x="90" y="103"/>
                    <a:pt x="90" y="103"/>
                  </a:cubicBezTo>
                  <a:cubicBezTo>
                    <a:pt x="90" y="103"/>
                    <a:pt x="85" y="105"/>
                    <a:pt x="85" y="108"/>
                  </a:cubicBezTo>
                  <a:cubicBezTo>
                    <a:pt x="83" y="110"/>
                    <a:pt x="75" y="115"/>
                    <a:pt x="75" y="115"/>
                  </a:cubicBezTo>
                  <a:cubicBezTo>
                    <a:pt x="75" y="115"/>
                    <a:pt x="73" y="118"/>
                    <a:pt x="70" y="120"/>
                  </a:cubicBezTo>
                  <a:cubicBezTo>
                    <a:pt x="70" y="123"/>
                    <a:pt x="70" y="125"/>
                    <a:pt x="70" y="128"/>
                  </a:cubicBezTo>
                  <a:cubicBezTo>
                    <a:pt x="70" y="128"/>
                    <a:pt x="67" y="130"/>
                    <a:pt x="67" y="133"/>
                  </a:cubicBezTo>
                  <a:cubicBezTo>
                    <a:pt x="67" y="135"/>
                    <a:pt x="65" y="138"/>
                    <a:pt x="65" y="141"/>
                  </a:cubicBezTo>
                  <a:cubicBezTo>
                    <a:pt x="62" y="141"/>
                    <a:pt x="62" y="143"/>
                    <a:pt x="60" y="143"/>
                  </a:cubicBezTo>
                  <a:cubicBezTo>
                    <a:pt x="60" y="143"/>
                    <a:pt x="55" y="146"/>
                    <a:pt x="52" y="146"/>
                  </a:cubicBezTo>
                  <a:cubicBezTo>
                    <a:pt x="50" y="148"/>
                    <a:pt x="50" y="151"/>
                    <a:pt x="50" y="151"/>
                  </a:cubicBezTo>
                  <a:cubicBezTo>
                    <a:pt x="50" y="151"/>
                    <a:pt x="52" y="153"/>
                    <a:pt x="52" y="153"/>
                  </a:cubicBezTo>
                  <a:cubicBezTo>
                    <a:pt x="55" y="153"/>
                    <a:pt x="57" y="156"/>
                    <a:pt x="57" y="156"/>
                  </a:cubicBezTo>
                  <a:cubicBezTo>
                    <a:pt x="57" y="156"/>
                    <a:pt x="57" y="158"/>
                    <a:pt x="57" y="161"/>
                  </a:cubicBezTo>
                  <a:cubicBezTo>
                    <a:pt x="57" y="161"/>
                    <a:pt x="55" y="166"/>
                    <a:pt x="57" y="166"/>
                  </a:cubicBezTo>
                  <a:cubicBezTo>
                    <a:pt x="60" y="166"/>
                    <a:pt x="62" y="166"/>
                    <a:pt x="62" y="166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70" y="171"/>
                    <a:pt x="70" y="171"/>
                    <a:pt x="70" y="171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3" y="171"/>
                    <a:pt x="73" y="173"/>
                    <a:pt x="73" y="176"/>
                  </a:cubicBezTo>
                  <a:cubicBezTo>
                    <a:pt x="70" y="176"/>
                    <a:pt x="70" y="178"/>
                    <a:pt x="70" y="178"/>
                  </a:cubicBezTo>
                  <a:cubicBezTo>
                    <a:pt x="67" y="178"/>
                    <a:pt x="67" y="178"/>
                    <a:pt x="67" y="176"/>
                  </a:cubicBezTo>
                  <a:cubicBezTo>
                    <a:pt x="67" y="173"/>
                    <a:pt x="67" y="173"/>
                    <a:pt x="65" y="171"/>
                  </a:cubicBezTo>
                  <a:cubicBezTo>
                    <a:pt x="62" y="171"/>
                    <a:pt x="60" y="173"/>
                    <a:pt x="60" y="173"/>
                  </a:cubicBezTo>
                  <a:cubicBezTo>
                    <a:pt x="60" y="173"/>
                    <a:pt x="57" y="173"/>
                    <a:pt x="57" y="171"/>
                  </a:cubicBezTo>
                  <a:cubicBezTo>
                    <a:pt x="55" y="168"/>
                    <a:pt x="55" y="171"/>
                    <a:pt x="55" y="168"/>
                  </a:cubicBezTo>
                  <a:cubicBezTo>
                    <a:pt x="55" y="166"/>
                    <a:pt x="57" y="166"/>
                    <a:pt x="55" y="163"/>
                  </a:cubicBezTo>
                  <a:cubicBezTo>
                    <a:pt x="55" y="163"/>
                    <a:pt x="52" y="161"/>
                    <a:pt x="52" y="161"/>
                  </a:cubicBezTo>
                  <a:cubicBezTo>
                    <a:pt x="50" y="161"/>
                    <a:pt x="52" y="163"/>
                    <a:pt x="50" y="161"/>
                  </a:cubicBezTo>
                  <a:cubicBezTo>
                    <a:pt x="50" y="158"/>
                    <a:pt x="47" y="158"/>
                    <a:pt x="47" y="158"/>
                  </a:cubicBezTo>
                  <a:cubicBezTo>
                    <a:pt x="47" y="158"/>
                    <a:pt x="45" y="158"/>
                    <a:pt x="45" y="156"/>
                  </a:cubicBezTo>
                  <a:cubicBezTo>
                    <a:pt x="45" y="156"/>
                    <a:pt x="45" y="153"/>
                    <a:pt x="45" y="151"/>
                  </a:cubicBezTo>
                  <a:cubicBezTo>
                    <a:pt x="45" y="151"/>
                    <a:pt x="47" y="148"/>
                    <a:pt x="47" y="146"/>
                  </a:cubicBezTo>
                  <a:cubicBezTo>
                    <a:pt x="47" y="146"/>
                    <a:pt x="47" y="138"/>
                    <a:pt x="47" y="138"/>
                  </a:cubicBezTo>
                  <a:cubicBezTo>
                    <a:pt x="47" y="138"/>
                    <a:pt x="40" y="153"/>
                    <a:pt x="37" y="166"/>
                  </a:cubicBezTo>
                  <a:cubicBezTo>
                    <a:pt x="37" y="166"/>
                    <a:pt x="40" y="163"/>
                    <a:pt x="40" y="166"/>
                  </a:cubicBezTo>
                  <a:cubicBezTo>
                    <a:pt x="40" y="168"/>
                    <a:pt x="42" y="171"/>
                    <a:pt x="40" y="173"/>
                  </a:cubicBezTo>
                  <a:cubicBezTo>
                    <a:pt x="40" y="173"/>
                    <a:pt x="40" y="173"/>
                    <a:pt x="40" y="181"/>
                  </a:cubicBezTo>
                  <a:cubicBezTo>
                    <a:pt x="40" y="186"/>
                    <a:pt x="42" y="188"/>
                    <a:pt x="42" y="191"/>
                  </a:cubicBezTo>
                  <a:cubicBezTo>
                    <a:pt x="40" y="191"/>
                    <a:pt x="40" y="193"/>
                    <a:pt x="40" y="196"/>
                  </a:cubicBezTo>
                  <a:cubicBezTo>
                    <a:pt x="40" y="198"/>
                    <a:pt x="40" y="206"/>
                    <a:pt x="42" y="206"/>
                  </a:cubicBezTo>
                  <a:cubicBezTo>
                    <a:pt x="42" y="206"/>
                    <a:pt x="42" y="208"/>
                    <a:pt x="42" y="208"/>
                  </a:cubicBezTo>
                  <a:cubicBezTo>
                    <a:pt x="45" y="211"/>
                    <a:pt x="42" y="214"/>
                    <a:pt x="45" y="211"/>
                  </a:cubicBezTo>
                  <a:cubicBezTo>
                    <a:pt x="47" y="206"/>
                    <a:pt x="50" y="203"/>
                    <a:pt x="50" y="203"/>
                  </a:cubicBezTo>
                  <a:cubicBezTo>
                    <a:pt x="50" y="201"/>
                    <a:pt x="50" y="201"/>
                    <a:pt x="50" y="201"/>
                  </a:cubicBezTo>
                  <a:cubicBezTo>
                    <a:pt x="50" y="201"/>
                    <a:pt x="50" y="198"/>
                    <a:pt x="55" y="198"/>
                  </a:cubicBezTo>
                  <a:cubicBezTo>
                    <a:pt x="57" y="198"/>
                    <a:pt x="60" y="198"/>
                    <a:pt x="60" y="201"/>
                  </a:cubicBezTo>
                  <a:cubicBezTo>
                    <a:pt x="62" y="201"/>
                    <a:pt x="57" y="206"/>
                    <a:pt x="60" y="206"/>
                  </a:cubicBezTo>
                  <a:cubicBezTo>
                    <a:pt x="62" y="206"/>
                    <a:pt x="67" y="203"/>
                    <a:pt x="70" y="203"/>
                  </a:cubicBezTo>
                  <a:cubicBezTo>
                    <a:pt x="73" y="203"/>
                    <a:pt x="73" y="206"/>
                    <a:pt x="75" y="208"/>
                  </a:cubicBezTo>
                  <a:cubicBezTo>
                    <a:pt x="75" y="211"/>
                    <a:pt x="75" y="214"/>
                    <a:pt x="78" y="216"/>
                  </a:cubicBezTo>
                  <a:cubicBezTo>
                    <a:pt x="80" y="216"/>
                    <a:pt x="78" y="219"/>
                    <a:pt x="80" y="221"/>
                  </a:cubicBezTo>
                  <a:cubicBezTo>
                    <a:pt x="80" y="224"/>
                    <a:pt x="85" y="226"/>
                    <a:pt x="88" y="226"/>
                  </a:cubicBezTo>
                  <a:cubicBezTo>
                    <a:pt x="88" y="226"/>
                    <a:pt x="93" y="226"/>
                    <a:pt x="95" y="226"/>
                  </a:cubicBezTo>
                  <a:cubicBezTo>
                    <a:pt x="98" y="229"/>
                    <a:pt x="95" y="231"/>
                    <a:pt x="98" y="231"/>
                  </a:cubicBezTo>
                  <a:cubicBezTo>
                    <a:pt x="100" y="231"/>
                    <a:pt x="103" y="239"/>
                    <a:pt x="103" y="239"/>
                  </a:cubicBezTo>
                  <a:cubicBezTo>
                    <a:pt x="103" y="239"/>
                    <a:pt x="103" y="244"/>
                    <a:pt x="103" y="246"/>
                  </a:cubicBezTo>
                  <a:cubicBezTo>
                    <a:pt x="103" y="246"/>
                    <a:pt x="103" y="249"/>
                    <a:pt x="105" y="251"/>
                  </a:cubicBezTo>
                  <a:cubicBezTo>
                    <a:pt x="105" y="251"/>
                    <a:pt x="110" y="251"/>
                    <a:pt x="110" y="251"/>
                  </a:cubicBezTo>
                  <a:cubicBezTo>
                    <a:pt x="110" y="251"/>
                    <a:pt x="108" y="256"/>
                    <a:pt x="113" y="256"/>
                  </a:cubicBezTo>
                  <a:cubicBezTo>
                    <a:pt x="118" y="259"/>
                    <a:pt x="120" y="259"/>
                    <a:pt x="123" y="261"/>
                  </a:cubicBezTo>
                  <a:cubicBezTo>
                    <a:pt x="123" y="261"/>
                    <a:pt x="120" y="264"/>
                    <a:pt x="125" y="264"/>
                  </a:cubicBezTo>
                  <a:cubicBezTo>
                    <a:pt x="130" y="264"/>
                    <a:pt x="136" y="264"/>
                    <a:pt x="138" y="266"/>
                  </a:cubicBezTo>
                  <a:cubicBezTo>
                    <a:pt x="141" y="266"/>
                    <a:pt x="138" y="269"/>
                    <a:pt x="143" y="274"/>
                  </a:cubicBezTo>
                  <a:cubicBezTo>
                    <a:pt x="151" y="276"/>
                    <a:pt x="151" y="279"/>
                    <a:pt x="153" y="279"/>
                  </a:cubicBezTo>
                  <a:cubicBezTo>
                    <a:pt x="156" y="279"/>
                    <a:pt x="158" y="279"/>
                    <a:pt x="158" y="284"/>
                  </a:cubicBezTo>
                  <a:cubicBezTo>
                    <a:pt x="156" y="289"/>
                    <a:pt x="156" y="292"/>
                    <a:pt x="153" y="294"/>
                  </a:cubicBezTo>
                  <a:cubicBezTo>
                    <a:pt x="151" y="297"/>
                    <a:pt x="148" y="302"/>
                    <a:pt x="146" y="304"/>
                  </a:cubicBezTo>
                  <a:cubicBezTo>
                    <a:pt x="146" y="307"/>
                    <a:pt x="143" y="309"/>
                    <a:pt x="146" y="312"/>
                  </a:cubicBezTo>
                  <a:cubicBezTo>
                    <a:pt x="146" y="317"/>
                    <a:pt x="148" y="319"/>
                    <a:pt x="148" y="322"/>
                  </a:cubicBezTo>
                  <a:cubicBezTo>
                    <a:pt x="148" y="324"/>
                    <a:pt x="148" y="329"/>
                    <a:pt x="148" y="332"/>
                  </a:cubicBezTo>
                  <a:cubicBezTo>
                    <a:pt x="146" y="334"/>
                    <a:pt x="146" y="337"/>
                    <a:pt x="146" y="337"/>
                  </a:cubicBezTo>
                  <a:cubicBezTo>
                    <a:pt x="146" y="337"/>
                    <a:pt x="148" y="342"/>
                    <a:pt x="146" y="344"/>
                  </a:cubicBezTo>
                  <a:cubicBezTo>
                    <a:pt x="143" y="347"/>
                    <a:pt x="138" y="352"/>
                    <a:pt x="136" y="352"/>
                  </a:cubicBezTo>
                  <a:cubicBezTo>
                    <a:pt x="133" y="352"/>
                    <a:pt x="128" y="357"/>
                    <a:pt x="128" y="357"/>
                  </a:cubicBezTo>
                  <a:cubicBezTo>
                    <a:pt x="128" y="357"/>
                    <a:pt x="128" y="367"/>
                    <a:pt x="128" y="370"/>
                  </a:cubicBezTo>
                  <a:cubicBezTo>
                    <a:pt x="128" y="370"/>
                    <a:pt x="118" y="387"/>
                    <a:pt x="123" y="390"/>
                  </a:cubicBezTo>
                  <a:cubicBezTo>
                    <a:pt x="125" y="392"/>
                    <a:pt x="125" y="397"/>
                    <a:pt x="125" y="400"/>
                  </a:cubicBezTo>
                  <a:cubicBezTo>
                    <a:pt x="123" y="402"/>
                    <a:pt x="123" y="402"/>
                    <a:pt x="123" y="402"/>
                  </a:cubicBezTo>
                  <a:cubicBezTo>
                    <a:pt x="120" y="405"/>
                    <a:pt x="115" y="405"/>
                    <a:pt x="118" y="410"/>
                  </a:cubicBezTo>
                  <a:cubicBezTo>
                    <a:pt x="123" y="415"/>
                    <a:pt x="125" y="415"/>
                    <a:pt x="125" y="420"/>
                  </a:cubicBezTo>
                  <a:cubicBezTo>
                    <a:pt x="128" y="423"/>
                    <a:pt x="128" y="423"/>
                    <a:pt x="130" y="428"/>
                  </a:cubicBezTo>
                  <a:cubicBezTo>
                    <a:pt x="133" y="430"/>
                    <a:pt x="133" y="433"/>
                    <a:pt x="136" y="435"/>
                  </a:cubicBezTo>
                  <a:cubicBezTo>
                    <a:pt x="138" y="438"/>
                    <a:pt x="141" y="440"/>
                    <a:pt x="141" y="443"/>
                  </a:cubicBezTo>
                  <a:cubicBezTo>
                    <a:pt x="141" y="445"/>
                    <a:pt x="148" y="450"/>
                    <a:pt x="141" y="445"/>
                  </a:cubicBezTo>
                  <a:cubicBezTo>
                    <a:pt x="133" y="440"/>
                    <a:pt x="141" y="445"/>
                    <a:pt x="130" y="438"/>
                  </a:cubicBezTo>
                  <a:cubicBezTo>
                    <a:pt x="123" y="430"/>
                    <a:pt x="120" y="435"/>
                    <a:pt x="115" y="430"/>
                  </a:cubicBezTo>
                  <a:cubicBezTo>
                    <a:pt x="113" y="425"/>
                    <a:pt x="118" y="440"/>
                    <a:pt x="110" y="423"/>
                  </a:cubicBezTo>
                  <a:cubicBezTo>
                    <a:pt x="103" y="402"/>
                    <a:pt x="100" y="405"/>
                    <a:pt x="98" y="400"/>
                  </a:cubicBezTo>
                  <a:cubicBezTo>
                    <a:pt x="98" y="395"/>
                    <a:pt x="98" y="400"/>
                    <a:pt x="93" y="390"/>
                  </a:cubicBezTo>
                  <a:cubicBezTo>
                    <a:pt x="88" y="380"/>
                    <a:pt x="93" y="387"/>
                    <a:pt x="88" y="380"/>
                  </a:cubicBezTo>
                  <a:cubicBezTo>
                    <a:pt x="83" y="375"/>
                    <a:pt x="83" y="382"/>
                    <a:pt x="80" y="372"/>
                  </a:cubicBezTo>
                  <a:cubicBezTo>
                    <a:pt x="78" y="360"/>
                    <a:pt x="78" y="367"/>
                    <a:pt x="75" y="355"/>
                  </a:cubicBezTo>
                  <a:cubicBezTo>
                    <a:pt x="70" y="342"/>
                    <a:pt x="78" y="342"/>
                    <a:pt x="70" y="334"/>
                  </a:cubicBezTo>
                  <a:cubicBezTo>
                    <a:pt x="62" y="329"/>
                    <a:pt x="62" y="332"/>
                    <a:pt x="60" y="329"/>
                  </a:cubicBezTo>
                  <a:cubicBezTo>
                    <a:pt x="57" y="324"/>
                    <a:pt x="62" y="327"/>
                    <a:pt x="55" y="317"/>
                  </a:cubicBezTo>
                  <a:cubicBezTo>
                    <a:pt x="50" y="307"/>
                    <a:pt x="40" y="302"/>
                    <a:pt x="40" y="284"/>
                  </a:cubicBezTo>
                  <a:cubicBezTo>
                    <a:pt x="40" y="264"/>
                    <a:pt x="40" y="261"/>
                    <a:pt x="40" y="261"/>
                  </a:cubicBezTo>
                  <a:cubicBezTo>
                    <a:pt x="40" y="261"/>
                    <a:pt x="32" y="254"/>
                    <a:pt x="35" y="244"/>
                  </a:cubicBezTo>
                  <a:cubicBezTo>
                    <a:pt x="37" y="231"/>
                    <a:pt x="40" y="236"/>
                    <a:pt x="37" y="231"/>
                  </a:cubicBezTo>
                  <a:cubicBezTo>
                    <a:pt x="37" y="229"/>
                    <a:pt x="35" y="229"/>
                    <a:pt x="32" y="224"/>
                  </a:cubicBezTo>
                  <a:cubicBezTo>
                    <a:pt x="30" y="221"/>
                    <a:pt x="30" y="221"/>
                    <a:pt x="27" y="219"/>
                  </a:cubicBezTo>
                  <a:cubicBezTo>
                    <a:pt x="27" y="216"/>
                    <a:pt x="27" y="208"/>
                    <a:pt x="27" y="208"/>
                  </a:cubicBezTo>
                  <a:cubicBezTo>
                    <a:pt x="25" y="211"/>
                    <a:pt x="25" y="211"/>
                    <a:pt x="25" y="211"/>
                  </a:cubicBezTo>
                  <a:cubicBezTo>
                    <a:pt x="25" y="211"/>
                    <a:pt x="0" y="458"/>
                    <a:pt x="244" y="496"/>
                  </a:cubicBezTo>
                  <a:cubicBezTo>
                    <a:pt x="244" y="496"/>
                    <a:pt x="188" y="483"/>
                    <a:pt x="183" y="470"/>
                  </a:cubicBezTo>
                  <a:cubicBezTo>
                    <a:pt x="183" y="470"/>
                    <a:pt x="181" y="460"/>
                    <a:pt x="183" y="460"/>
                  </a:cubicBezTo>
                  <a:cubicBezTo>
                    <a:pt x="186" y="460"/>
                    <a:pt x="191" y="463"/>
                    <a:pt x="193" y="460"/>
                  </a:cubicBezTo>
                  <a:cubicBezTo>
                    <a:pt x="198" y="455"/>
                    <a:pt x="201" y="453"/>
                    <a:pt x="201" y="453"/>
                  </a:cubicBezTo>
                  <a:cubicBezTo>
                    <a:pt x="201" y="458"/>
                    <a:pt x="201" y="458"/>
                    <a:pt x="201" y="458"/>
                  </a:cubicBezTo>
                  <a:cubicBezTo>
                    <a:pt x="201" y="458"/>
                    <a:pt x="198" y="458"/>
                    <a:pt x="209" y="455"/>
                  </a:cubicBezTo>
                  <a:cubicBezTo>
                    <a:pt x="221" y="455"/>
                    <a:pt x="221" y="455"/>
                    <a:pt x="224" y="455"/>
                  </a:cubicBezTo>
                  <a:cubicBezTo>
                    <a:pt x="229" y="453"/>
                    <a:pt x="234" y="443"/>
                    <a:pt x="236" y="448"/>
                  </a:cubicBezTo>
                  <a:cubicBezTo>
                    <a:pt x="239" y="455"/>
                    <a:pt x="234" y="453"/>
                    <a:pt x="239" y="455"/>
                  </a:cubicBezTo>
                  <a:cubicBezTo>
                    <a:pt x="244" y="455"/>
                    <a:pt x="254" y="453"/>
                    <a:pt x="254" y="453"/>
                  </a:cubicBezTo>
                  <a:cubicBezTo>
                    <a:pt x="254" y="453"/>
                    <a:pt x="271" y="455"/>
                    <a:pt x="271" y="453"/>
                  </a:cubicBezTo>
                  <a:cubicBezTo>
                    <a:pt x="274" y="450"/>
                    <a:pt x="274" y="448"/>
                    <a:pt x="277" y="448"/>
                  </a:cubicBezTo>
                  <a:cubicBezTo>
                    <a:pt x="279" y="448"/>
                    <a:pt x="282" y="453"/>
                    <a:pt x="282" y="453"/>
                  </a:cubicBezTo>
                  <a:cubicBezTo>
                    <a:pt x="271" y="458"/>
                    <a:pt x="271" y="458"/>
                    <a:pt x="271" y="458"/>
                  </a:cubicBezTo>
                  <a:cubicBezTo>
                    <a:pt x="264" y="465"/>
                    <a:pt x="264" y="465"/>
                    <a:pt x="264" y="465"/>
                  </a:cubicBezTo>
                  <a:cubicBezTo>
                    <a:pt x="264" y="465"/>
                    <a:pt x="259" y="465"/>
                    <a:pt x="264" y="468"/>
                  </a:cubicBezTo>
                  <a:cubicBezTo>
                    <a:pt x="266" y="470"/>
                    <a:pt x="269" y="470"/>
                    <a:pt x="271" y="470"/>
                  </a:cubicBezTo>
                  <a:cubicBezTo>
                    <a:pt x="277" y="470"/>
                    <a:pt x="287" y="478"/>
                    <a:pt x="289" y="473"/>
                  </a:cubicBezTo>
                  <a:cubicBezTo>
                    <a:pt x="292" y="468"/>
                    <a:pt x="292" y="468"/>
                    <a:pt x="294" y="465"/>
                  </a:cubicBezTo>
                  <a:cubicBezTo>
                    <a:pt x="294" y="463"/>
                    <a:pt x="294" y="458"/>
                    <a:pt x="299" y="458"/>
                  </a:cubicBezTo>
                  <a:cubicBezTo>
                    <a:pt x="302" y="458"/>
                    <a:pt x="307" y="460"/>
                    <a:pt x="307" y="460"/>
                  </a:cubicBezTo>
                  <a:cubicBezTo>
                    <a:pt x="304" y="468"/>
                    <a:pt x="304" y="468"/>
                    <a:pt x="304" y="468"/>
                  </a:cubicBezTo>
                  <a:cubicBezTo>
                    <a:pt x="304" y="468"/>
                    <a:pt x="309" y="468"/>
                    <a:pt x="314" y="468"/>
                  </a:cubicBezTo>
                  <a:cubicBezTo>
                    <a:pt x="317" y="468"/>
                    <a:pt x="317" y="473"/>
                    <a:pt x="322" y="468"/>
                  </a:cubicBezTo>
                  <a:cubicBezTo>
                    <a:pt x="324" y="463"/>
                    <a:pt x="324" y="463"/>
                    <a:pt x="329" y="463"/>
                  </a:cubicBezTo>
                  <a:cubicBezTo>
                    <a:pt x="334" y="463"/>
                    <a:pt x="340" y="460"/>
                    <a:pt x="342" y="460"/>
                  </a:cubicBezTo>
                  <a:cubicBezTo>
                    <a:pt x="342" y="463"/>
                    <a:pt x="347" y="463"/>
                    <a:pt x="350" y="463"/>
                  </a:cubicBezTo>
                  <a:cubicBezTo>
                    <a:pt x="350" y="463"/>
                    <a:pt x="360" y="468"/>
                    <a:pt x="360" y="468"/>
                  </a:cubicBezTo>
                  <a:cubicBezTo>
                    <a:pt x="362" y="465"/>
                    <a:pt x="372" y="468"/>
                    <a:pt x="372" y="468"/>
                  </a:cubicBezTo>
                  <a:cubicBezTo>
                    <a:pt x="372" y="468"/>
                    <a:pt x="345" y="493"/>
                    <a:pt x="284" y="496"/>
                  </a:cubicBezTo>
                  <a:cubicBezTo>
                    <a:pt x="284" y="496"/>
                    <a:pt x="420" y="501"/>
                    <a:pt x="496" y="367"/>
                  </a:cubicBezTo>
                  <a:cubicBezTo>
                    <a:pt x="574" y="236"/>
                    <a:pt x="518" y="65"/>
                    <a:pt x="345" y="7"/>
                  </a:cubicBezTo>
                  <a:cubicBezTo>
                    <a:pt x="345" y="7"/>
                    <a:pt x="476" y="55"/>
                    <a:pt x="511" y="178"/>
                  </a:cubicBezTo>
                  <a:cubicBezTo>
                    <a:pt x="508" y="181"/>
                    <a:pt x="508" y="181"/>
                    <a:pt x="508" y="181"/>
                  </a:cubicBezTo>
                  <a:cubicBezTo>
                    <a:pt x="506" y="178"/>
                    <a:pt x="506" y="181"/>
                    <a:pt x="503" y="173"/>
                  </a:cubicBezTo>
                  <a:cubicBezTo>
                    <a:pt x="501" y="168"/>
                    <a:pt x="501" y="171"/>
                    <a:pt x="501" y="166"/>
                  </a:cubicBezTo>
                  <a:cubicBezTo>
                    <a:pt x="498" y="161"/>
                    <a:pt x="498" y="163"/>
                    <a:pt x="496" y="161"/>
                  </a:cubicBezTo>
                  <a:cubicBezTo>
                    <a:pt x="491" y="156"/>
                    <a:pt x="491" y="156"/>
                    <a:pt x="488" y="153"/>
                  </a:cubicBezTo>
                  <a:cubicBezTo>
                    <a:pt x="486" y="153"/>
                    <a:pt x="483" y="146"/>
                    <a:pt x="483" y="143"/>
                  </a:cubicBezTo>
                  <a:cubicBezTo>
                    <a:pt x="481" y="141"/>
                    <a:pt x="476" y="138"/>
                    <a:pt x="473" y="138"/>
                  </a:cubicBezTo>
                  <a:cubicBezTo>
                    <a:pt x="470" y="138"/>
                    <a:pt x="473" y="135"/>
                    <a:pt x="470" y="138"/>
                  </a:cubicBezTo>
                  <a:cubicBezTo>
                    <a:pt x="470" y="141"/>
                    <a:pt x="476" y="146"/>
                    <a:pt x="476" y="146"/>
                  </a:cubicBezTo>
                  <a:cubicBezTo>
                    <a:pt x="476" y="156"/>
                    <a:pt x="476" y="156"/>
                    <a:pt x="476" y="156"/>
                  </a:cubicBezTo>
                  <a:cubicBezTo>
                    <a:pt x="476" y="156"/>
                    <a:pt x="478" y="163"/>
                    <a:pt x="478" y="166"/>
                  </a:cubicBezTo>
                  <a:cubicBezTo>
                    <a:pt x="478" y="168"/>
                    <a:pt x="476" y="176"/>
                    <a:pt x="476" y="176"/>
                  </a:cubicBezTo>
                  <a:cubicBezTo>
                    <a:pt x="476" y="176"/>
                    <a:pt x="473" y="181"/>
                    <a:pt x="470" y="183"/>
                  </a:cubicBezTo>
                  <a:cubicBezTo>
                    <a:pt x="468" y="183"/>
                    <a:pt x="455" y="186"/>
                    <a:pt x="455" y="186"/>
                  </a:cubicBezTo>
                  <a:cubicBezTo>
                    <a:pt x="455" y="186"/>
                    <a:pt x="450" y="181"/>
                    <a:pt x="450" y="178"/>
                  </a:cubicBezTo>
                  <a:cubicBezTo>
                    <a:pt x="448" y="173"/>
                    <a:pt x="440" y="173"/>
                    <a:pt x="438" y="171"/>
                  </a:cubicBezTo>
                  <a:cubicBezTo>
                    <a:pt x="438" y="168"/>
                    <a:pt x="440" y="166"/>
                    <a:pt x="435" y="161"/>
                  </a:cubicBezTo>
                  <a:cubicBezTo>
                    <a:pt x="433" y="156"/>
                    <a:pt x="435" y="158"/>
                    <a:pt x="433" y="153"/>
                  </a:cubicBezTo>
                  <a:cubicBezTo>
                    <a:pt x="428" y="148"/>
                    <a:pt x="428" y="148"/>
                    <a:pt x="428" y="148"/>
                  </a:cubicBezTo>
                  <a:cubicBezTo>
                    <a:pt x="428" y="148"/>
                    <a:pt x="418" y="146"/>
                    <a:pt x="420" y="151"/>
                  </a:cubicBezTo>
                  <a:cubicBezTo>
                    <a:pt x="423" y="158"/>
                    <a:pt x="420" y="163"/>
                    <a:pt x="423" y="163"/>
                  </a:cubicBezTo>
                  <a:cubicBezTo>
                    <a:pt x="425" y="166"/>
                    <a:pt x="428" y="163"/>
                    <a:pt x="430" y="168"/>
                  </a:cubicBezTo>
                  <a:cubicBezTo>
                    <a:pt x="433" y="173"/>
                    <a:pt x="433" y="176"/>
                    <a:pt x="433" y="178"/>
                  </a:cubicBezTo>
                  <a:cubicBezTo>
                    <a:pt x="435" y="178"/>
                    <a:pt x="435" y="186"/>
                    <a:pt x="438" y="188"/>
                  </a:cubicBezTo>
                  <a:cubicBezTo>
                    <a:pt x="440" y="188"/>
                    <a:pt x="448" y="188"/>
                    <a:pt x="448" y="191"/>
                  </a:cubicBezTo>
                  <a:cubicBezTo>
                    <a:pt x="445" y="193"/>
                    <a:pt x="443" y="196"/>
                    <a:pt x="448" y="198"/>
                  </a:cubicBezTo>
                  <a:cubicBezTo>
                    <a:pt x="450" y="198"/>
                    <a:pt x="450" y="201"/>
                    <a:pt x="453" y="201"/>
                  </a:cubicBezTo>
                  <a:cubicBezTo>
                    <a:pt x="455" y="201"/>
                    <a:pt x="455" y="201"/>
                    <a:pt x="458" y="198"/>
                  </a:cubicBezTo>
                  <a:cubicBezTo>
                    <a:pt x="463" y="198"/>
                    <a:pt x="468" y="198"/>
                    <a:pt x="468" y="198"/>
                  </a:cubicBezTo>
                  <a:cubicBezTo>
                    <a:pt x="468" y="198"/>
                    <a:pt x="473" y="201"/>
                    <a:pt x="473" y="203"/>
                  </a:cubicBezTo>
                  <a:cubicBezTo>
                    <a:pt x="473" y="206"/>
                    <a:pt x="470" y="216"/>
                    <a:pt x="470" y="216"/>
                  </a:cubicBezTo>
                  <a:cubicBezTo>
                    <a:pt x="465" y="226"/>
                    <a:pt x="465" y="226"/>
                    <a:pt x="465" y="226"/>
                  </a:cubicBezTo>
                  <a:cubicBezTo>
                    <a:pt x="465" y="226"/>
                    <a:pt x="465" y="244"/>
                    <a:pt x="463" y="244"/>
                  </a:cubicBezTo>
                  <a:cubicBezTo>
                    <a:pt x="460" y="244"/>
                    <a:pt x="458" y="251"/>
                    <a:pt x="455" y="251"/>
                  </a:cubicBezTo>
                  <a:cubicBezTo>
                    <a:pt x="453" y="254"/>
                    <a:pt x="453" y="264"/>
                    <a:pt x="453" y="264"/>
                  </a:cubicBezTo>
                  <a:cubicBezTo>
                    <a:pt x="448" y="271"/>
                    <a:pt x="448" y="271"/>
                    <a:pt x="448" y="271"/>
                  </a:cubicBezTo>
                  <a:cubicBezTo>
                    <a:pt x="448" y="271"/>
                    <a:pt x="448" y="279"/>
                    <a:pt x="448" y="282"/>
                  </a:cubicBezTo>
                  <a:cubicBezTo>
                    <a:pt x="448" y="284"/>
                    <a:pt x="450" y="294"/>
                    <a:pt x="448" y="299"/>
                  </a:cubicBezTo>
                  <a:cubicBezTo>
                    <a:pt x="448" y="304"/>
                    <a:pt x="440" y="307"/>
                    <a:pt x="440" y="307"/>
                  </a:cubicBezTo>
                  <a:cubicBezTo>
                    <a:pt x="440" y="307"/>
                    <a:pt x="450" y="317"/>
                    <a:pt x="445" y="317"/>
                  </a:cubicBezTo>
                  <a:cubicBezTo>
                    <a:pt x="440" y="319"/>
                    <a:pt x="435" y="324"/>
                    <a:pt x="435" y="327"/>
                  </a:cubicBezTo>
                  <a:cubicBezTo>
                    <a:pt x="433" y="329"/>
                    <a:pt x="433" y="332"/>
                    <a:pt x="430" y="332"/>
                  </a:cubicBezTo>
                  <a:cubicBezTo>
                    <a:pt x="428" y="334"/>
                    <a:pt x="423" y="334"/>
                    <a:pt x="423" y="337"/>
                  </a:cubicBezTo>
                  <a:cubicBezTo>
                    <a:pt x="423" y="337"/>
                    <a:pt x="423" y="344"/>
                    <a:pt x="423" y="344"/>
                  </a:cubicBezTo>
                  <a:cubicBezTo>
                    <a:pt x="413" y="357"/>
                    <a:pt x="413" y="357"/>
                    <a:pt x="413" y="357"/>
                  </a:cubicBezTo>
                  <a:cubicBezTo>
                    <a:pt x="402" y="367"/>
                    <a:pt x="402" y="367"/>
                    <a:pt x="402" y="367"/>
                  </a:cubicBezTo>
                  <a:cubicBezTo>
                    <a:pt x="402" y="367"/>
                    <a:pt x="402" y="375"/>
                    <a:pt x="400" y="375"/>
                  </a:cubicBezTo>
                  <a:cubicBezTo>
                    <a:pt x="397" y="375"/>
                    <a:pt x="385" y="380"/>
                    <a:pt x="382" y="382"/>
                  </a:cubicBezTo>
                  <a:cubicBezTo>
                    <a:pt x="382" y="382"/>
                    <a:pt x="372" y="387"/>
                    <a:pt x="370" y="387"/>
                  </a:cubicBezTo>
                  <a:cubicBezTo>
                    <a:pt x="367" y="387"/>
                    <a:pt x="372" y="395"/>
                    <a:pt x="367" y="387"/>
                  </a:cubicBezTo>
                  <a:cubicBezTo>
                    <a:pt x="362" y="380"/>
                    <a:pt x="365" y="385"/>
                    <a:pt x="362" y="375"/>
                  </a:cubicBezTo>
                  <a:cubicBezTo>
                    <a:pt x="357" y="365"/>
                    <a:pt x="357" y="372"/>
                    <a:pt x="357" y="365"/>
                  </a:cubicBezTo>
                  <a:cubicBezTo>
                    <a:pt x="357" y="360"/>
                    <a:pt x="357" y="365"/>
                    <a:pt x="357" y="360"/>
                  </a:cubicBezTo>
                  <a:cubicBezTo>
                    <a:pt x="357" y="352"/>
                    <a:pt x="360" y="357"/>
                    <a:pt x="355" y="350"/>
                  </a:cubicBezTo>
                  <a:cubicBezTo>
                    <a:pt x="352" y="342"/>
                    <a:pt x="352" y="344"/>
                    <a:pt x="347" y="339"/>
                  </a:cubicBezTo>
                  <a:cubicBezTo>
                    <a:pt x="342" y="334"/>
                    <a:pt x="340" y="339"/>
                    <a:pt x="342" y="332"/>
                  </a:cubicBezTo>
                  <a:cubicBezTo>
                    <a:pt x="345" y="324"/>
                    <a:pt x="345" y="332"/>
                    <a:pt x="345" y="324"/>
                  </a:cubicBezTo>
                  <a:cubicBezTo>
                    <a:pt x="347" y="317"/>
                    <a:pt x="345" y="314"/>
                    <a:pt x="350" y="312"/>
                  </a:cubicBezTo>
                  <a:cubicBezTo>
                    <a:pt x="355" y="309"/>
                    <a:pt x="357" y="307"/>
                    <a:pt x="357" y="304"/>
                  </a:cubicBezTo>
                  <a:cubicBezTo>
                    <a:pt x="357" y="299"/>
                    <a:pt x="357" y="297"/>
                    <a:pt x="357" y="294"/>
                  </a:cubicBezTo>
                  <a:cubicBezTo>
                    <a:pt x="355" y="292"/>
                    <a:pt x="350" y="287"/>
                    <a:pt x="350" y="284"/>
                  </a:cubicBezTo>
                  <a:cubicBezTo>
                    <a:pt x="350" y="282"/>
                    <a:pt x="350" y="284"/>
                    <a:pt x="345" y="279"/>
                  </a:cubicBezTo>
                  <a:cubicBezTo>
                    <a:pt x="342" y="274"/>
                    <a:pt x="340" y="271"/>
                    <a:pt x="340" y="271"/>
                  </a:cubicBezTo>
                  <a:cubicBezTo>
                    <a:pt x="340" y="271"/>
                    <a:pt x="340" y="259"/>
                    <a:pt x="340" y="254"/>
                  </a:cubicBezTo>
                  <a:cubicBezTo>
                    <a:pt x="340" y="249"/>
                    <a:pt x="337" y="256"/>
                    <a:pt x="340" y="249"/>
                  </a:cubicBezTo>
                  <a:cubicBezTo>
                    <a:pt x="340" y="241"/>
                    <a:pt x="340" y="236"/>
                    <a:pt x="340" y="236"/>
                  </a:cubicBezTo>
                  <a:cubicBezTo>
                    <a:pt x="340" y="236"/>
                    <a:pt x="332" y="231"/>
                    <a:pt x="329" y="231"/>
                  </a:cubicBezTo>
                  <a:cubicBezTo>
                    <a:pt x="324" y="231"/>
                    <a:pt x="324" y="236"/>
                    <a:pt x="319" y="234"/>
                  </a:cubicBezTo>
                  <a:cubicBezTo>
                    <a:pt x="314" y="229"/>
                    <a:pt x="317" y="226"/>
                    <a:pt x="314" y="224"/>
                  </a:cubicBezTo>
                  <a:cubicBezTo>
                    <a:pt x="312" y="224"/>
                    <a:pt x="309" y="224"/>
                    <a:pt x="307" y="226"/>
                  </a:cubicBezTo>
                  <a:cubicBezTo>
                    <a:pt x="304" y="229"/>
                    <a:pt x="297" y="229"/>
                    <a:pt x="292" y="229"/>
                  </a:cubicBezTo>
                  <a:cubicBezTo>
                    <a:pt x="287" y="231"/>
                    <a:pt x="284" y="231"/>
                    <a:pt x="277" y="231"/>
                  </a:cubicBezTo>
                  <a:cubicBezTo>
                    <a:pt x="271" y="231"/>
                    <a:pt x="261" y="234"/>
                    <a:pt x="256" y="231"/>
                  </a:cubicBezTo>
                  <a:cubicBezTo>
                    <a:pt x="251" y="229"/>
                    <a:pt x="251" y="231"/>
                    <a:pt x="249" y="226"/>
                  </a:cubicBezTo>
                  <a:cubicBezTo>
                    <a:pt x="246" y="221"/>
                    <a:pt x="249" y="221"/>
                    <a:pt x="244" y="219"/>
                  </a:cubicBezTo>
                  <a:cubicBezTo>
                    <a:pt x="239" y="216"/>
                    <a:pt x="236" y="219"/>
                    <a:pt x="236" y="214"/>
                  </a:cubicBezTo>
                  <a:cubicBezTo>
                    <a:pt x="236" y="206"/>
                    <a:pt x="239" y="208"/>
                    <a:pt x="234" y="203"/>
                  </a:cubicBezTo>
                  <a:cubicBezTo>
                    <a:pt x="231" y="198"/>
                    <a:pt x="236" y="206"/>
                    <a:pt x="231" y="198"/>
                  </a:cubicBezTo>
                  <a:cubicBezTo>
                    <a:pt x="224" y="191"/>
                    <a:pt x="221" y="198"/>
                    <a:pt x="224" y="191"/>
                  </a:cubicBezTo>
                  <a:cubicBezTo>
                    <a:pt x="226" y="186"/>
                    <a:pt x="229" y="188"/>
                    <a:pt x="229" y="183"/>
                  </a:cubicBezTo>
                  <a:cubicBezTo>
                    <a:pt x="229" y="176"/>
                    <a:pt x="239" y="186"/>
                    <a:pt x="231" y="171"/>
                  </a:cubicBezTo>
                  <a:cubicBezTo>
                    <a:pt x="226" y="158"/>
                    <a:pt x="224" y="161"/>
                    <a:pt x="231" y="151"/>
                  </a:cubicBezTo>
                  <a:cubicBezTo>
                    <a:pt x="236" y="138"/>
                    <a:pt x="244" y="135"/>
                    <a:pt x="246" y="133"/>
                  </a:cubicBezTo>
                  <a:cubicBezTo>
                    <a:pt x="246" y="130"/>
                    <a:pt x="249" y="125"/>
                    <a:pt x="251" y="123"/>
                  </a:cubicBezTo>
                  <a:cubicBezTo>
                    <a:pt x="254" y="120"/>
                    <a:pt x="251" y="120"/>
                    <a:pt x="256" y="120"/>
                  </a:cubicBezTo>
                  <a:cubicBezTo>
                    <a:pt x="261" y="120"/>
                    <a:pt x="269" y="118"/>
                    <a:pt x="271" y="115"/>
                  </a:cubicBezTo>
                  <a:cubicBezTo>
                    <a:pt x="274" y="113"/>
                    <a:pt x="279" y="105"/>
                    <a:pt x="282" y="105"/>
                  </a:cubicBezTo>
                  <a:cubicBezTo>
                    <a:pt x="284" y="105"/>
                    <a:pt x="284" y="105"/>
                    <a:pt x="289" y="105"/>
                  </a:cubicBezTo>
                  <a:cubicBezTo>
                    <a:pt x="294" y="103"/>
                    <a:pt x="294" y="103"/>
                    <a:pt x="299" y="103"/>
                  </a:cubicBezTo>
                  <a:cubicBezTo>
                    <a:pt x="302" y="103"/>
                    <a:pt x="294" y="105"/>
                    <a:pt x="304" y="103"/>
                  </a:cubicBezTo>
                  <a:cubicBezTo>
                    <a:pt x="314" y="100"/>
                    <a:pt x="312" y="100"/>
                    <a:pt x="314" y="100"/>
                  </a:cubicBezTo>
                  <a:cubicBezTo>
                    <a:pt x="317" y="100"/>
                    <a:pt x="317" y="103"/>
                    <a:pt x="319" y="103"/>
                  </a:cubicBezTo>
                  <a:cubicBezTo>
                    <a:pt x="324" y="103"/>
                    <a:pt x="324" y="95"/>
                    <a:pt x="324" y="103"/>
                  </a:cubicBezTo>
                  <a:cubicBezTo>
                    <a:pt x="324" y="113"/>
                    <a:pt x="322" y="115"/>
                    <a:pt x="327" y="115"/>
                  </a:cubicBezTo>
                  <a:cubicBezTo>
                    <a:pt x="334" y="118"/>
                    <a:pt x="327" y="118"/>
                    <a:pt x="334" y="118"/>
                  </a:cubicBezTo>
                  <a:cubicBezTo>
                    <a:pt x="342" y="118"/>
                    <a:pt x="340" y="118"/>
                    <a:pt x="345" y="120"/>
                  </a:cubicBezTo>
                  <a:cubicBezTo>
                    <a:pt x="347" y="120"/>
                    <a:pt x="350" y="123"/>
                    <a:pt x="355" y="123"/>
                  </a:cubicBezTo>
                  <a:cubicBezTo>
                    <a:pt x="360" y="123"/>
                    <a:pt x="352" y="130"/>
                    <a:pt x="360" y="123"/>
                  </a:cubicBezTo>
                  <a:cubicBezTo>
                    <a:pt x="367" y="115"/>
                    <a:pt x="355" y="115"/>
                    <a:pt x="367" y="115"/>
                  </a:cubicBezTo>
                  <a:cubicBezTo>
                    <a:pt x="380" y="118"/>
                    <a:pt x="382" y="120"/>
                    <a:pt x="385" y="120"/>
                  </a:cubicBezTo>
                  <a:cubicBezTo>
                    <a:pt x="387" y="118"/>
                    <a:pt x="387" y="120"/>
                    <a:pt x="392" y="118"/>
                  </a:cubicBezTo>
                  <a:cubicBezTo>
                    <a:pt x="400" y="115"/>
                    <a:pt x="400" y="115"/>
                    <a:pt x="402" y="115"/>
                  </a:cubicBezTo>
                  <a:cubicBezTo>
                    <a:pt x="405" y="118"/>
                    <a:pt x="405" y="123"/>
                    <a:pt x="407" y="118"/>
                  </a:cubicBezTo>
                  <a:cubicBezTo>
                    <a:pt x="410" y="113"/>
                    <a:pt x="415" y="113"/>
                    <a:pt x="407" y="110"/>
                  </a:cubicBezTo>
                  <a:cubicBezTo>
                    <a:pt x="400" y="105"/>
                    <a:pt x="397" y="110"/>
                    <a:pt x="397" y="105"/>
                  </a:cubicBezTo>
                  <a:cubicBezTo>
                    <a:pt x="395" y="100"/>
                    <a:pt x="402" y="103"/>
                    <a:pt x="395" y="100"/>
                  </a:cubicBezTo>
                  <a:cubicBezTo>
                    <a:pt x="387" y="100"/>
                    <a:pt x="390" y="100"/>
                    <a:pt x="385" y="98"/>
                  </a:cubicBezTo>
                  <a:cubicBezTo>
                    <a:pt x="380" y="95"/>
                    <a:pt x="375" y="103"/>
                    <a:pt x="372" y="98"/>
                  </a:cubicBezTo>
                  <a:cubicBezTo>
                    <a:pt x="370" y="93"/>
                    <a:pt x="360" y="103"/>
                    <a:pt x="370" y="93"/>
                  </a:cubicBezTo>
                  <a:cubicBezTo>
                    <a:pt x="380" y="85"/>
                    <a:pt x="375" y="80"/>
                    <a:pt x="382" y="83"/>
                  </a:cubicBezTo>
                  <a:cubicBezTo>
                    <a:pt x="390" y="85"/>
                    <a:pt x="387" y="90"/>
                    <a:pt x="390" y="88"/>
                  </a:cubicBezTo>
                  <a:cubicBezTo>
                    <a:pt x="395" y="83"/>
                    <a:pt x="402" y="80"/>
                    <a:pt x="395" y="75"/>
                  </a:cubicBezTo>
                  <a:cubicBezTo>
                    <a:pt x="387" y="70"/>
                    <a:pt x="392" y="73"/>
                    <a:pt x="385" y="70"/>
                  </a:cubicBezTo>
                  <a:cubicBezTo>
                    <a:pt x="377" y="65"/>
                    <a:pt x="370" y="83"/>
                    <a:pt x="367" y="80"/>
                  </a:cubicBezTo>
                  <a:cubicBezTo>
                    <a:pt x="365" y="78"/>
                    <a:pt x="362" y="75"/>
                    <a:pt x="360" y="78"/>
                  </a:cubicBezTo>
                  <a:cubicBezTo>
                    <a:pt x="357" y="78"/>
                    <a:pt x="357" y="85"/>
                    <a:pt x="357" y="90"/>
                  </a:cubicBezTo>
                  <a:cubicBezTo>
                    <a:pt x="357" y="95"/>
                    <a:pt x="360" y="95"/>
                    <a:pt x="352" y="93"/>
                  </a:cubicBezTo>
                  <a:cubicBezTo>
                    <a:pt x="345" y="88"/>
                    <a:pt x="362" y="90"/>
                    <a:pt x="345" y="83"/>
                  </a:cubicBezTo>
                  <a:cubicBezTo>
                    <a:pt x="327" y="78"/>
                    <a:pt x="322" y="78"/>
                    <a:pt x="319" y="80"/>
                  </a:cubicBezTo>
                  <a:cubicBezTo>
                    <a:pt x="317" y="83"/>
                    <a:pt x="314" y="83"/>
                    <a:pt x="312" y="85"/>
                  </a:cubicBezTo>
                  <a:cubicBezTo>
                    <a:pt x="309" y="88"/>
                    <a:pt x="317" y="90"/>
                    <a:pt x="309" y="88"/>
                  </a:cubicBezTo>
                  <a:cubicBezTo>
                    <a:pt x="302" y="83"/>
                    <a:pt x="297" y="88"/>
                    <a:pt x="297" y="88"/>
                  </a:cubicBezTo>
                  <a:cubicBezTo>
                    <a:pt x="297" y="88"/>
                    <a:pt x="294" y="88"/>
                    <a:pt x="292" y="90"/>
                  </a:cubicBezTo>
                  <a:cubicBezTo>
                    <a:pt x="287" y="93"/>
                    <a:pt x="282" y="95"/>
                    <a:pt x="279" y="93"/>
                  </a:cubicBezTo>
                  <a:cubicBezTo>
                    <a:pt x="274" y="93"/>
                    <a:pt x="266" y="95"/>
                    <a:pt x="274" y="85"/>
                  </a:cubicBezTo>
                  <a:cubicBezTo>
                    <a:pt x="279" y="78"/>
                    <a:pt x="274" y="83"/>
                    <a:pt x="284" y="78"/>
                  </a:cubicBezTo>
                  <a:cubicBezTo>
                    <a:pt x="294" y="75"/>
                    <a:pt x="309" y="73"/>
                    <a:pt x="297" y="70"/>
                  </a:cubicBezTo>
                  <a:cubicBezTo>
                    <a:pt x="284" y="67"/>
                    <a:pt x="304" y="67"/>
                    <a:pt x="287" y="60"/>
                  </a:cubicBezTo>
                  <a:cubicBezTo>
                    <a:pt x="269" y="52"/>
                    <a:pt x="269" y="62"/>
                    <a:pt x="269" y="52"/>
                  </a:cubicBezTo>
                  <a:cubicBezTo>
                    <a:pt x="271" y="40"/>
                    <a:pt x="269" y="40"/>
                    <a:pt x="266" y="40"/>
                  </a:cubicBezTo>
                  <a:cubicBezTo>
                    <a:pt x="261" y="40"/>
                    <a:pt x="251" y="42"/>
                    <a:pt x="246" y="45"/>
                  </a:cubicBezTo>
                  <a:cubicBezTo>
                    <a:pt x="244" y="45"/>
                    <a:pt x="249" y="47"/>
                    <a:pt x="241" y="42"/>
                  </a:cubicBezTo>
                  <a:cubicBezTo>
                    <a:pt x="231" y="37"/>
                    <a:pt x="229" y="45"/>
                    <a:pt x="231" y="37"/>
                  </a:cubicBezTo>
                  <a:cubicBezTo>
                    <a:pt x="236" y="32"/>
                    <a:pt x="236" y="30"/>
                    <a:pt x="241" y="27"/>
                  </a:cubicBezTo>
                  <a:cubicBezTo>
                    <a:pt x="246" y="22"/>
                    <a:pt x="244" y="7"/>
                    <a:pt x="256" y="12"/>
                  </a:cubicBezTo>
                  <a:cubicBezTo>
                    <a:pt x="266" y="20"/>
                    <a:pt x="264" y="17"/>
                    <a:pt x="271" y="17"/>
                  </a:cubicBezTo>
                  <a:cubicBezTo>
                    <a:pt x="282" y="17"/>
                    <a:pt x="287" y="17"/>
                    <a:pt x="287" y="15"/>
                  </a:cubicBezTo>
                  <a:cubicBezTo>
                    <a:pt x="287" y="12"/>
                    <a:pt x="274" y="7"/>
                    <a:pt x="274" y="7"/>
                  </a:cubicBezTo>
                  <a:cubicBezTo>
                    <a:pt x="274" y="7"/>
                    <a:pt x="271" y="10"/>
                    <a:pt x="274" y="7"/>
                  </a:cubicBezTo>
                  <a:cubicBezTo>
                    <a:pt x="274" y="5"/>
                    <a:pt x="277" y="2"/>
                    <a:pt x="277" y="2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41" y="0"/>
                    <a:pt x="231" y="0"/>
                  </a:cubicBezTo>
                </a:path>
              </a:pathLst>
            </a:custGeom>
            <a:solidFill>
              <a:srgbClr val="D5493A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69" name="path"/>
            <p:cNvSpPr/>
            <p:nvPr/>
          </p:nvSpPr>
          <p:spPr>
            <a:xfrm>
              <a:off x="87375" y="356679"/>
              <a:ext cx="103670" cy="123558"/>
            </a:xfrm>
            <a:custGeom>
              <a:avLst/>
              <a:gdLst/>
              <a:ahLst/>
              <a:cxnLst/>
              <a:rect l="0" t="0" r="0" b="0"/>
              <a:pathLst>
                <a:path w="163" h="194">
                  <a:moveTo>
                    <a:pt x="113" y="12"/>
                  </a:moveTo>
                  <a:cubicBezTo>
                    <a:pt x="113" y="70"/>
                    <a:pt x="113" y="70"/>
                    <a:pt x="113" y="70"/>
                  </a:cubicBezTo>
                  <a:cubicBezTo>
                    <a:pt x="113" y="70"/>
                    <a:pt x="97" y="101"/>
                    <a:pt x="62" y="113"/>
                  </a:cubicBezTo>
                  <a:cubicBezTo>
                    <a:pt x="30" y="123"/>
                    <a:pt x="0" y="141"/>
                    <a:pt x="2" y="161"/>
                  </a:cubicBezTo>
                  <a:cubicBezTo>
                    <a:pt x="5" y="179"/>
                    <a:pt x="45" y="194"/>
                    <a:pt x="163" y="194"/>
                  </a:cubicBezTo>
                  <a:cubicBezTo>
                    <a:pt x="163" y="0"/>
                    <a:pt x="163" y="0"/>
                    <a:pt x="163" y="0"/>
                  </a:cubicBezTo>
                  <a:lnTo>
                    <a:pt x="113" y="12"/>
                  </a:lnTo>
                </a:path>
              </a:pathLst>
            </a:custGeom>
            <a:solidFill>
              <a:srgbClr val="D2000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70" name="path"/>
            <p:cNvSpPr/>
            <p:nvPr/>
          </p:nvSpPr>
          <p:spPr>
            <a:xfrm>
              <a:off x="179400" y="356679"/>
              <a:ext cx="99022" cy="123558"/>
            </a:xfrm>
            <a:custGeom>
              <a:avLst/>
              <a:gdLst/>
              <a:ahLst/>
              <a:cxnLst/>
              <a:rect l="0" t="0" r="0" b="0"/>
              <a:pathLst>
                <a:path w="155" h="194">
                  <a:moveTo>
                    <a:pt x="35" y="12"/>
                  </a:moveTo>
                  <a:cubicBezTo>
                    <a:pt x="35" y="70"/>
                    <a:pt x="35" y="70"/>
                    <a:pt x="35" y="70"/>
                  </a:cubicBezTo>
                  <a:cubicBezTo>
                    <a:pt x="35" y="70"/>
                    <a:pt x="47" y="101"/>
                    <a:pt x="80" y="113"/>
                  </a:cubicBezTo>
                  <a:cubicBezTo>
                    <a:pt x="115" y="123"/>
                    <a:pt x="155" y="141"/>
                    <a:pt x="153" y="161"/>
                  </a:cubicBezTo>
                  <a:cubicBezTo>
                    <a:pt x="150" y="179"/>
                    <a:pt x="85" y="194"/>
                    <a:pt x="0" y="194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5" y="12"/>
                  </a:lnTo>
                </a:path>
              </a:pathLst>
            </a:custGeom>
            <a:solidFill>
              <a:srgbClr val="D5493A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71" name="path"/>
            <p:cNvSpPr/>
            <p:nvPr/>
          </p:nvSpPr>
          <p:spPr>
            <a:xfrm>
              <a:off x="0" y="0"/>
              <a:ext cx="372783" cy="369506"/>
            </a:xfrm>
            <a:custGeom>
              <a:avLst/>
              <a:gdLst/>
              <a:ahLst/>
              <a:cxnLst/>
              <a:rect l="0" t="0" r="0" b="0"/>
              <a:pathLst>
                <a:path w="587" h="581">
                  <a:moveTo>
                    <a:pt x="433" y="30"/>
                  </a:moveTo>
                  <a:cubicBezTo>
                    <a:pt x="504" y="80"/>
                    <a:pt x="549" y="163"/>
                    <a:pt x="549" y="259"/>
                  </a:cubicBezTo>
                  <a:cubicBezTo>
                    <a:pt x="549" y="415"/>
                    <a:pt x="423" y="544"/>
                    <a:pt x="265" y="544"/>
                  </a:cubicBezTo>
                  <a:cubicBezTo>
                    <a:pt x="172" y="544"/>
                    <a:pt x="92" y="498"/>
                    <a:pt x="39" y="430"/>
                  </a:cubicBezTo>
                  <a:cubicBezTo>
                    <a:pt x="9" y="455"/>
                    <a:pt x="9" y="455"/>
                    <a:pt x="9" y="455"/>
                  </a:cubicBezTo>
                  <a:cubicBezTo>
                    <a:pt x="69" y="531"/>
                    <a:pt x="162" y="581"/>
                    <a:pt x="265" y="581"/>
                  </a:cubicBezTo>
                  <a:cubicBezTo>
                    <a:pt x="443" y="581"/>
                    <a:pt x="587" y="438"/>
                    <a:pt x="587" y="259"/>
                  </a:cubicBezTo>
                  <a:cubicBezTo>
                    <a:pt x="587" y="153"/>
                    <a:pt x="536" y="57"/>
                    <a:pt x="456" y="0"/>
                  </a:cubicBezTo>
                  <a:lnTo>
                    <a:pt x="433" y="30"/>
                  </a:lnTo>
                </a:path>
                <a:path w="587" h="581">
                  <a:moveTo>
                    <a:pt x="270" y="521"/>
                  </a:moveTo>
                  <a:cubicBezTo>
                    <a:pt x="411" y="521"/>
                    <a:pt x="524" y="405"/>
                    <a:pt x="524" y="264"/>
                  </a:cubicBezTo>
                  <a:cubicBezTo>
                    <a:pt x="524" y="124"/>
                    <a:pt x="411" y="11"/>
                    <a:pt x="270" y="11"/>
                  </a:cubicBezTo>
                  <a:cubicBezTo>
                    <a:pt x="270" y="23"/>
                    <a:pt x="270" y="23"/>
                    <a:pt x="270" y="23"/>
                  </a:cubicBezTo>
                  <a:cubicBezTo>
                    <a:pt x="403" y="23"/>
                    <a:pt x="512" y="131"/>
                    <a:pt x="512" y="264"/>
                  </a:cubicBezTo>
                  <a:cubicBezTo>
                    <a:pt x="512" y="400"/>
                    <a:pt x="403" y="508"/>
                    <a:pt x="270" y="508"/>
                  </a:cubicBezTo>
                  <a:lnTo>
                    <a:pt x="270" y="521"/>
                  </a:lnTo>
                  <a:close/>
                  <a:moveTo>
                    <a:pt x="270" y="11"/>
                  </a:moveTo>
                  <a:cubicBezTo>
                    <a:pt x="128" y="11"/>
                    <a:pt x="12" y="124"/>
                    <a:pt x="12" y="264"/>
                  </a:cubicBezTo>
                  <a:cubicBezTo>
                    <a:pt x="12" y="405"/>
                    <a:pt x="128" y="521"/>
                    <a:pt x="270" y="521"/>
                  </a:cubicBezTo>
                  <a:cubicBezTo>
                    <a:pt x="270" y="508"/>
                    <a:pt x="270" y="508"/>
                    <a:pt x="270" y="508"/>
                  </a:cubicBezTo>
                  <a:cubicBezTo>
                    <a:pt x="133" y="508"/>
                    <a:pt x="25" y="400"/>
                    <a:pt x="25" y="264"/>
                  </a:cubicBezTo>
                  <a:cubicBezTo>
                    <a:pt x="25" y="131"/>
                    <a:pt x="133" y="23"/>
                    <a:pt x="270" y="23"/>
                  </a:cubicBezTo>
                  <a:cubicBezTo>
                    <a:pt x="270" y="11"/>
                    <a:pt x="270" y="11"/>
                    <a:pt x="270" y="11"/>
                  </a:cubicBezTo>
                </a:path>
                <a:path w="587" h="581">
                  <a:moveTo>
                    <a:pt x="231" y="20"/>
                  </a:moveTo>
                  <a:cubicBezTo>
                    <a:pt x="231" y="20"/>
                    <a:pt x="146" y="32"/>
                    <a:pt x="88" y="98"/>
                  </a:cubicBezTo>
                  <a:cubicBezTo>
                    <a:pt x="88" y="98"/>
                    <a:pt x="133" y="52"/>
                    <a:pt x="161" y="52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7"/>
                    <a:pt x="163" y="57"/>
                  </a:cubicBezTo>
                  <a:cubicBezTo>
                    <a:pt x="163" y="60"/>
                    <a:pt x="161" y="62"/>
                    <a:pt x="161" y="65"/>
                  </a:cubicBezTo>
                  <a:cubicBezTo>
                    <a:pt x="161" y="65"/>
                    <a:pt x="161" y="70"/>
                    <a:pt x="161" y="70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6" y="73"/>
                    <a:pt x="156" y="75"/>
                  </a:cubicBezTo>
                  <a:cubicBezTo>
                    <a:pt x="156" y="75"/>
                    <a:pt x="153" y="75"/>
                    <a:pt x="153" y="78"/>
                  </a:cubicBezTo>
                  <a:cubicBezTo>
                    <a:pt x="153" y="80"/>
                    <a:pt x="153" y="83"/>
                    <a:pt x="153" y="83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48" y="93"/>
                    <a:pt x="146" y="93"/>
                    <a:pt x="143" y="93"/>
                  </a:cubicBezTo>
                  <a:cubicBezTo>
                    <a:pt x="141" y="93"/>
                    <a:pt x="141" y="88"/>
                    <a:pt x="141" y="88"/>
                  </a:cubicBezTo>
                  <a:cubicBezTo>
                    <a:pt x="146" y="85"/>
                    <a:pt x="146" y="85"/>
                    <a:pt x="146" y="85"/>
                  </a:cubicBezTo>
                  <a:cubicBezTo>
                    <a:pt x="146" y="85"/>
                    <a:pt x="146" y="85"/>
                    <a:pt x="146" y="83"/>
                  </a:cubicBezTo>
                  <a:cubicBezTo>
                    <a:pt x="143" y="83"/>
                    <a:pt x="143" y="80"/>
                    <a:pt x="141" y="80"/>
                  </a:cubicBezTo>
                  <a:cubicBezTo>
                    <a:pt x="138" y="80"/>
                    <a:pt x="136" y="85"/>
                    <a:pt x="136" y="85"/>
                  </a:cubicBezTo>
                  <a:cubicBezTo>
                    <a:pt x="130" y="88"/>
                    <a:pt x="130" y="88"/>
                    <a:pt x="130" y="88"/>
                  </a:cubicBezTo>
                  <a:cubicBezTo>
                    <a:pt x="130" y="88"/>
                    <a:pt x="128" y="93"/>
                    <a:pt x="128" y="93"/>
                  </a:cubicBezTo>
                  <a:cubicBezTo>
                    <a:pt x="130" y="93"/>
                    <a:pt x="133" y="93"/>
                    <a:pt x="133" y="93"/>
                  </a:cubicBezTo>
                  <a:cubicBezTo>
                    <a:pt x="133" y="93"/>
                    <a:pt x="133" y="95"/>
                    <a:pt x="133" y="98"/>
                  </a:cubicBezTo>
                  <a:cubicBezTo>
                    <a:pt x="133" y="98"/>
                    <a:pt x="130" y="100"/>
                    <a:pt x="130" y="100"/>
                  </a:cubicBezTo>
                  <a:cubicBezTo>
                    <a:pt x="130" y="100"/>
                    <a:pt x="130" y="103"/>
                    <a:pt x="128" y="103"/>
                  </a:cubicBezTo>
                  <a:cubicBezTo>
                    <a:pt x="125" y="100"/>
                    <a:pt x="123" y="100"/>
                    <a:pt x="120" y="100"/>
                  </a:cubicBezTo>
                  <a:cubicBezTo>
                    <a:pt x="118" y="100"/>
                    <a:pt x="115" y="98"/>
                    <a:pt x="115" y="100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3" y="103"/>
                    <a:pt x="105" y="105"/>
                    <a:pt x="105" y="105"/>
                  </a:cubicBezTo>
                  <a:cubicBezTo>
                    <a:pt x="105" y="105"/>
                    <a:pt x="103" y="108"/>
                    <a:pt x="103" y="108"/>
                  </a:cubicBezTo>
                  <a:cubicBezTo>
                    <a:pt x="103" y="108"/>
                    <a:pt x="103" y="113"/>
                    <a:pt x="103" y="113"/>
                  </a:cubicBezTo>
                  <a:cubicBezTo>
                    <a:pt x="103" y="113"/>
                    <a:pt x="100" y="115"/>
                    <a:pt x="95" y="115"/>
                  </a:cubicBezTo>
                  <a:cubicBezTo>
                    <a:pt x="93" y="118"/>
                    <a:pt x="90" y="118"/>
                    <a:pt x="90" y="118"/>
                  </a:cubicBezTo>
                  <a:cubicBezTo>
                    <a:pt x="90" y="123"/>
                    <a:pt x="90" y="123"/>
                    <a:pt x="90" y="123"/>
                  </a:cubicBezTo>
                  <a:cubicBezTo>
                    <a:pt x="90" y="123"/>
                    <a:pt x="85" y="125"/>
                    <a:pt x="85" y="128"/>
                  </a:cubicBezTo>
                  <a:cubicBezTo>
                    <a:pt x="83" y="131"/>
                    <a:pt x="75" y="136"/>
                    <a:pt x="75" y="136"/>
                  </a:cubicBezTo>
                  <a:cubicBezTo>
                    <a:pt x="75" y="136"/>
                    <a:pt x="73" y="138"/>
                    <a:pt x="70" y="141"/>
                  </a:cubicBezTo>
                  <a:cubicBezTo>
                    <a:pt x="70" y="143"/>
                    <a:pt x="70" y="146"/>
                    <a:pt x="70" y="148"/>
                  </a:cubicBezTo>
                  <a:cubicBezTo>
                    <a:pt x="70" y="148"/>
                    <a:pt x="67" y="151"/>
                    <a:pt x="67" y="153"/>
                  </a:cubicBezTo>
                  <a:cubicBezTo>
                    <a:pt x="67" y="156"/>
                    <a:pt x="65" y="158"/>
                    <a:pt x="65" y="161"/>
                  </a:cubicBezTo>
                  <a:cubicBezTo>
                    <a:pt x="62" y="161"/>
                    <a:pt x="62" y="163"/>
                    <a:pt x="60" y="163"/>
                  </a:cubicBezTo>
                  <a:cubicBezTo>
                    <a:pt x="60" y="163"/>
                    <a:pt x="55" y="166"/>
                    <a:pt x="52" y="166"/>
                  </a:cubicBezTo>
                  <a:cubicBezTo>
                    <a:pt x="50" y="168"/>
                    <a:pt x="50" y="171"/>
                    <a:pt x="50" y="171"/>
                  </a:cubicBezTo>
                  <a:cubicBezTo>
                    <a:pt x="50" y="171"/>
                    <a:pt x="52" y="173"/>
                    <a:pt x="52" y="173"/>
                  </a:cubicBezTo>
                  <a:cubicBezTo>
                    <a:pt x="55" y="173"/>
                    <a:pt x="57" y="176"/>
                    <a:pt x="57" y="176"/>
                  </a:cubicBezTo>
                  <a:cubicBezTo>
                    <a:pt x="57" y="176"/>
                    <a:pt x="57" y="178"/>
                    <a:pt x="57" y="181"/>
                  </a:cubicBezTo>
                  <a:cubicBezTo>
                    <a:pt x="57" y="181"/>
                    <a:pt x="55" y="186"/>
                    <a:pt x="57" y="186"/>
                  </a:cubicBezTo>
                  <a:cubicBezTo>
                    <a:pt x="60" y="186"/>
                    <a:pt x="62" y="186"/>
                    <a:pt x="62" y="186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3" y="191"/>
                    <a:pt x="73" y="191"/>
                    <a:pt x="73" y="191"/>
                  </a:cubicBezTo>
                  <a:cubicBezTo>
                    <a:pt x="73" y="191"/>
                    <a:pt x="73" y="193"/>
                    <a:pt x="73" y="196"/>
                  </a:cubicBezTo>
                  <a:cubicBezTo>
                    <a:pt x="70" y="196"/>
                    <a:pt x="70" y="198"/>
                    <a:pt x="70" y="198"/>
                  </a:cubicBezTo>
                  <a:cubicBezTo>
                    <a:pt x="67" y="198"/>
                    <a:pt x="67" y="198"/>
                    <a:pt x="67" y="196"/>
                  </a:cubicBezTo>
                  <a:cubicBezTo>
                    <a:pt x="67" y="193"/>
                    <a:pt x="67" y="193"/>
                    <a:pt x="65" y="191"/>
                  </a:cubicBezTo>
                  <a:cubicBezTo>
                    <a:pt x="62" y="191"/>
                    <a:pt x="60" y="193"/>
                    <a:pt x="60" y="193"/>
                  </a:cubicBezTo>
                  <a:cubicBezTo>
                    <a:pt x="60" y="193"/>
                    <a:pt x="57" y="193"/>
                    <a:pt x="57" y="191"/>
                  </a:cubicBezTo>
                  <a:cubicBezTo>
                    <a:pt x="55" y="188"/>
                    <a:pt x="55" y="191"/>
                    <a:pt x="55" y="188"/>
                  </a:cubicBezTo>
                  <a:cubicBezTo>
                    <a:pt x="55" y="186"/>
                    <a:pt x="57" y="186"/>
                    <a:pt x="55" y="183"/>
                  </a:cubicBezTo>
                  <a:cubicBezTo>
                    <a:pt x="55" y="183"/>
                    <a:pt x="52" y="181"/>
                    <a:pt x="52" y="181"/>
                  </a:cubicBezTo>
                  <a:cubicBezTo>
                    <a:pt x="50" y="181"/>
                    <a:pt x="52" y="183"/>
                    <a:pt x="50" y="181"/>
                  </a:cubicBezTo>
                  <a:cubicBezTo>
                    <a:pt x="50" y="178"/>
                    <a:pt x="47" y="178"/>
                    <a:pt x="47" y="178"/>
                  </a:cubicBezTo>
                  <a:cubicBezTo>
                    <a:pt x="47" y="178"/>
                    <a:pt x="45" y="178"/>
                    <a:pt x="45" y="176"/>
                  </a:cubicBezTo>
                  <a:cubicBezTo>
                    <a:pt x="45" y="176"/>
                    <a:pt x="45" y="173"/>
                    <a:pt x="45" y="171"/>
                  </a:cubicBezTo>
                  <a:cubicBezTo>
                    <a:pt x="45" y="171"/>
                    <a:pt x="47" y="168"/>
                    <a:pt x="47" y="166"/>
                  </a:cubicBezTo>
                  <a:cubicBezTo>
                    <a:pt x="47" y="166"/>
                    <a:pt x="47" y="158"/>
                    <a:pt x="47" y="158"/>
                  </a:cubicBezTo>
                  <a:cubicBezTo>
                    <a:pt x="47" y="158"/>
                    <a:pt x="40" y="173"/>
                    <a:pt x="37" y="186"/>
                  </a:cubicBezTo>
                  <a:cubicBezTo>
                    <a:pt x="37" y="186"/>
                    <a:pt x="40" y="183"/>
                    <a:pt x="40" y="186"/>
                  </a:cubicBezTo>
                  <a:cubicBezTo>
                    <a:pt x="40" y="188"/>
                    <a:pt x="42" y="191"/>
                    <a:pt x="40" y="193"/>
                  </a:cubicBezTo>
                  <a:cubicBezTo>
                    <a:pt x="40" y="193"/>
                    <a:pt x="40" y="193"/>
                    <a:pt x="40" y="201"/>
                  </a:cubicBezTo>
                  <a:cubicBezTo>
                    <a:pt x="40" y="206"/>
                    <a:pt x="42" y="209"/>
                    <a:pt x="42" y="211"/>
                  </a:cubicBezTo>
                  <a:cubicBezTo>
                    <a:pt x="40" y="211"/>
                    <a:pt x="40" y="214"/>
                    <a:pt x="40" y="216"/>
                  </a:cubicBezTo>
                  <a:cubicBezTo>
                    <a:pt x="40" y="219"/>
                    <a:pt x="40" y="226"/>
                    <a:pt x="42" y="226"/>
                  </a:cubicBezTo>
                  <a:cubicBezTo>
                    <a:pt x="42" y="226"/>
                    <a:pt x="42" y="229"/>
                    <a:pt x="42" y="229"/>
                  </a:cubicBezTo>
                  <a:cubicBezTo>
                    <a:pt x="45" y="231"/>
                    <a:pt x="42" y="234"/>
                    <a:pt x="45" y="231"/>
                  </a:cubicBezTo>
                  <a:cubicBezTo>
                    <a:pt x="47" y="226"/>
                    <a:pt x="50" y="224"/>
                    <a:pt x="50" y="224"/>
                  </a:cubicBezTo>
                  <a:cubicBezTo>
                    <a:pt x="50" y="221"/>
                    <a:pt x="50" y="221"/>
                    <a:pt x="50" y="221"/>
                  </a:cubicBezTo>
                  <a:cubicBezTo>
                    <a:pt x="50" y="221"/>
                    <a:pt x="50" y="219"/>
                    <a:pt x="55" y="219"/>
                  </a:cubicBezTo>
                  <a:cubicBezTo>
                    <a:pt x="57" y="219"/>
                    <a:pt x="60" y="219"/>
                    <a:pt x="60" y="221"/>
                  </a:cubicBezTo>
                  <a:cubicBezTo>
                    <a:pt x="62" y="221"/>
                    <a:pt x="57" y="226"/>
                    <a:pt x="60" y="226"/>
                  </a:cubicBezTo>
                  <a:cubicBezTo>
                    <a:pt x="62" y="226"/>
                    <a:pt x="67" y="224"/>
                    <a:pt x="70" y="224"/>
                  </a:cubicBezTo>
                  <a:cubicBezTo>
                    <a:pt x="73" y="224"/>
                    <a:pt x="73" y="226"/>
                    <a:pt x="75" y="229"/>
                  </a:cubicBezTo>
                  <a:cubicBezTo>
                    <a:pt x="75" y="231"/>
                    <a:pt x="75" y="234"/>
                    <a:pt x="78" y="236"/>
                  </a:cubicBezTo>
                  <a:cubicBezTo>
                    <a:pt x="80" y="236"/>
                    <a:pt x="78" y="239"/>
                    <a:pt x="80" y="241"/>
                  </a:cubicBezTo>
                  <a:cubicBezTo>
                    <a:pt x="80" y="244"/>
                    <a:pt x="85" y="246"/>
                    <a:pt x="88" y="246"/>
                  </a:cubicBezTo>
                  <a:cubicBezTo>
                    <a:pt x="88" y="246"/>
                    <a:pt x="93" y="246"/>
                    <a:pt x="95" y="246"/>
                  </a:cubicBezTo>
                  <a:cubicBezTo>
                    <a:pt x="98" y="249"/>
                    <a:pt x="95" y="251"/>
                    <a:pt x="98" y="251"/>
                  </a:cubicBezTo>
                  <a:cubicBezTo>
                    <a:pt x="100" y="251"/>
                    <a:pt x="103" y="259"/>
                    <a:pt x="103" y="259"/>
                  </a:cubicBezTo>
                  <a:cubicBezTo>
                    <a:pt x="103" y="259"/>
                    <a:pt x="103" y="264"/>
                    <a:pt x="103" y="266"/>
                  </a:cubicBezTo>
                  <a:cubicBezTo>
                    <a:pt x="103" y="266"/>
                    <a:pt x="103" y="269"/>
                    <a:pt x="105" y="272"/>
                  </a:cubicBezTo>
                  <a:cubicBezTo>
                    <a:pt x="105" y="272"/>
                    <a:pt x="110" y="272"/>
                    <a:pt x="110" y="272"/>
                  </a:cubicBezTo>
                  <a:cubicBezTo>
                    <a:pt x="110" y="272"/>
                    <a:pt x="108" y="277"/>
                    <a:pt x="113" y="277"/>
                  </a:cubicBezTo>
                  <a:cubicBezTo>
                    <a:pt x="118" y="279"/>
                    <a:pt x="120" y="279"/>
                    <a:pt x="123" y="282"/>
                  </a:cubicBezTo>
                  <a:cubicBezTo>
                    <a:pt x="123" y="282"/>
                    <a:pt x="120" y="284"/>
                    <a:pt x="125" y="284"/>
                  </a:cubicBezTo>
                  <a:cubicBezTo>
                    <a:pt x="130" y="284"/>
                    <a:pt x="136" y="284"/>
                    <a:pt x="138" y="287"/>
                  </a:cubicBezTo>
                  <a:cubicBezTo>
                    <a:pt x="141" y="287"/>
                    <a:pt x="138" y="289"/>
                    <a:pt x="143" y="294"/>
                  </a:cubicBezTo>
                  <a:cubicBezTo>
                    <a:pt x="151" y="297"/>
                    <a:pt x="151" y="299"/>
                    <a:pt x="153" y="299"/>
                  </a:cubicBezTo>
                  <a:cubicBezTo>
                    <a:pt x="156" y="299"/>
                    <a:pt x="158" y="299"/>
                    <a:pt x="158" y="304"/>
                  </a:cubicBezTo>
                  <a:cubicBezTo>
                    <a:pt x="156" y="309"/>
                    <a:pt x="156" y="312"/>
                    <a:pt x="153" y="314"/>
                  </a:cubicBezTo>
                  <a:cubicBezTo>
                    <a:pt x="151" y="317"/>
                    <a:pt x="148" y="322"/>
                    <a:pt x="146" y="324"/>
                  </a:cubicBezTo>
                  <a:cubicBezTo>
                    <a:pt x="146" y="327"/>
                    <a:pt x="143" y="329"/>
                    <a:pt x="146" y="332"/>
                  </a:cubicBezTo>
                  <a:cubicBezTo>
                    <a:pt x="146" y="337"/>
                    <a:pt x="148" y="340"/>
                    <a:pt x="148" y="342"/>
                  </a:cubicBezTo>
                  <a:cubicBezTo>
                    <a:pt x="148" y="345"/>
                    <a:pt x="148" y="350"/>
                    <a:pt x="148" y="352"/>
                  </a:cubicBezTo>
                  <a:cubicBezTo>
                    <a:pt x="146" y="355"/>
                    <a:pt x="146" y="357"/>
                    <a:pt x="146" y="357"/>
                  </a:cubicBezTo>
                  <a:cubicBezTo>
                    <a:pt x="146" y="357"/>
                    <a:pt x="148" y="362"/>
                    <a:pt x="146" y="365"/>
                  </a:cubicBezTo>
                  <a:cubicBezTo>
                    <a:pt x="143" y="367"/>
                    <a:pt x="138" y="372"/>
                    <a:pt x="136" y="372"/>
                  </a:cubicBezTo>
                  <a:cubicBezTo>
                    <a:pt x="133" y="372"/>
                    <a:pt x="128" y="377"/>
                    <a:pt x="128" y="377"/>
                  </a:cubicBezTo>
                  <a:cubicBezTo>
                    <a:pt x="128" y="377"/>
                    <a:pt x="128" y="387"/>
                    <a:pt x="128" y="390"/>
                  </a:cubicBezTo>
                  <a:cubicBezTo>
                    <a:pt x="128" y="390"/>
                    <a:pt x="118" y="407"/>
                    <a:pt x="123" y="410"/>
                  </a:cubicBezTo>
                  <a:cubicBezTo>
                    <a:pt x="125" y="413"/>
                    <a:pt x="125" y="418"/>
                    <a:pt x="125" y="420"/>
                  </a:cubicBezTo>
                  <a:cubicBezTo>
                    <a:pt x="123" y="423"/>
                    <a:pt x="123" y="423"/>
                    <a:pt x="123" y="423"/>
                  </a:cubicBezTo>
                  <a:cubicBezTo>
                    <a:pt x="120" y="425"/>
                    <a:pt x="115" y="425"/>
                    <a:pt x="118" y="430"/>
                  </a:cubicBezTo>
                  <a:cubicBezTo>
                    <a:pt x="123" y="435"/>
                    <a:pt x="125" y="435"/>
                    <a:pt x="125" y="440"/>
                  </a:cubicBezTo>
                  <a:cubicBezTo>
                    <a:pt x="128" y="443"/>
                    <a:pt x="128" y="443"/>
                    <a:pt x="130" y="448"/>
                  </a:cubicBezTo>
                  <a:cubicBezTo>
                    <a:pt x="133" y="450"/>
                    <a:pt x="133" y="453"/>
                    <a:pt x="136" y="455"/>
                  </a:cubicBezTo>
                  <a:cubicBezTo>
                    <a:pt x="138" y="458"/>
                    <a:pt x="141" y="460"/>
                    <a:pt x="141" y="463"/>
                  </a:cubicBezTo>
                  <a:cubicBezTo>
                    <a:pt x="141" y="465"/>
                    <a:pt x="148" y="470"/>
                    <a:pt x="141" y="465"/>
                  </a:cubicBezTo>
                  <a:cubicBezTo>
                    <a:pt x="133" y="460"/>
                    <a:pt x="141" y="465"/>
                    <a:pt x="130" y="458"/>
                  </a:cubicBezTo>
                  <a:cubicBezTo>
                    <a:pt x="123" y="450"/>
                    <a:pt x="120" y="455"/>
                    <a:pt x="115" y="450"/>
                  </a:cubicBezTo>
                  <a:cubicBezTo>
                    <a:pt x="113" y="445"/>
                    <a:pt x="118" y="460"/>
                    <a:pt x="110" y="443"/>
                  </a:cubicBezTo>
                  <a:cubicBezTo>
                    <a:pt x="103" y="423"/>
                    <a:pt x="100" y="425"/>
                    <a:pt x="98" y="420"/>
                  </a:cubicBezTo>
                  <a:cubicBezTo>
                    <a:pt x="98" y="415"/>
                    <a:pt x="98" y="420"/>
                    <a:pt x="93" y="410"/>
                  </a:cubicBezTo>
                  <a:cubicBezTo>
                    <a:pt x="88" y="400"/>
                    <a:pt x="93" y="407"/>
                    <a:pt x="88" y="400"/>
                  </a:cubicBezTo>
                  <a:cubicBezTo>
                    <a:pt x="83" y="395"/>
                    <a:pt x="83" y="402"/>
                    <a:pt x="80" y="392"/>
                  </a:cubicBezTo>
                  <a:cubicBezTo>
                    <a:pt x="78" y="380"/>
                    <a:pt x="78" y="387"/>
                    <a:pt x="75" y="375"/>
                  </a:cubicBezTo>
                  <a:cubicBezTo>
                    <a:pt x="70" y="362"/>
                    <a:pt x="78" y="362"/>
                    <a:pt x="70" y="355"/>
                  </a:cubicBezTo>
                  <a:cubicBezTo>
                    <a:pt x="62" y="350"/>
                    <a:pt x="62" y="352"/>
                    <a:pt x="60" y="350"/>
                  </a:cubicBezTo>
                  <a:cubicBezTo>
                    <a:pt x="57" y="345"/>
                    <a:pt x="62" y="347"/>
                    <a:pt x="55" y="337"/>
                  </a:cubicBezTo>
                  <a:cubicBezTo>
                    <a:pt x="50" y="327"/>
                    <a:pt x="40" y="322"/>
                    <a:pt x="40" y="304"/>
                  </a:cubicBezTo>
                  <a:cubicBezTo>
                    <a:pt x="40" y="284"/>
                    <a:pt x="40" y="282"/>
                    <a:pt x="40" y="282"/>
                  </a:cubicBezTo>
                  <a:cubicBezTo>
                    <a:pt x="40" y="282"/>
                    <a:pt x="32" y="274"/>
                    <a:pt x="35" y="264"/>
                  </a:cubicBezTo>
                  <a:cubicBezTo>
                    <a:pt x="37" y="251"/>
                    <a:pt x="40" y="256"/>
                    <a:pt x="37" y="251"/>
                  </a:cubicBezTo>
                  <a:cubicBezTo>
                    <a:pt x="37" y="249"/>
                    <a:pt x="35" y="249"/>
                    <a:pt x="32" y="244"/>
                  </a:cubicBezTo>
                  <a:cubicBezTo>
                    <a:pt x="30" y="241"/>
                    <a:pt x="30" y="241"/>
                    <a:pt x="27" y="239"/>
                  </a:cubicBezTo>
                  <a:cubicBezTo>
                    <a:pt x="27" y="236"/>
                    <a:pt x="27" y="229"/>
                    <a:pt x="27" y="229"/>
                  </a:cubicBezTo>
                  <a:cubicBezTo>
                    <a:pt x="25" y="231"/>
                    <a:pt x="25" y="231"/>
                    <a:pt x="25" y="231"/>
                  </a:cubicBezTo>
                  <a:cubicBezTo>
                    <a:pt x="25" y="231"/>
                    <a:pt x="0" y="478"/>
                    <a:pt x="244" y="516"/>
                  </a:cubicBezTo>
                  <a:cubicBezTo>
                    <a:pt x="244" y="516"/>
                    <a:pt x="188" y="503"/>
                    <a:pt x="183" y="491"/>
                  </a:cubicBezTo>
                  <a:cubicBezTo>
                    <a:pt x="183" y="491"/>
                    <a:pt x="181" y="481"/>
                    <a:pt x="183" y="481"/>
                  </a:cubicBezTo>
                  <a:cubicBezTo>
                    <a:pt x="186" y="481"/>
                    <a:pt x="191" y="483"/>
                    <a:pt x="193" y="481"/>
                  </a:cubicBezTo>
                  <a:cubicBezTo>
                    <a:pt x="198" y="475"/>
                    <a:pt x="201" y="473"/>
                    <a:pt x="201" y="473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01" y="478"/>
                    <a:pt x="198" y="478"/>
                    <a:pt x="209" y="475"/>
                  </a:cubicBezTo>
                  <a:cubicBezTo>
                    <a:pt x="221" y="475"/>
                    <a:pt x="221" y="475"/>
                    <a:pt x="224" y="475"/>
                  </a:cubicBezTo>
                  <a:cubicBezTo>
                    <a:pt x="229" y="473"/>
                    <a:pt x="234" y="463"/>
                    <a:pt x="236" y="468"/>
                  </a:cubicBezTo>
                  <a:cubicBezTo>
                    <a:pt x="239" y="475"/>
                    <a:pt x="234" y="473"/>
                    <a:pt x="239" y="475"/>
                  </a:cubicBezTo>
                  <a:cubicBezTo>
                    <a:pt x="244" y="475"/>
                    <a:pt x="254" y="473"/>
                    <a:pt x="254" y="473"/>
                  </a:cubicBezTo>
                  <a:cubicBezTo>
                    <a:pt x="254" y="473"/>
                    <a:pt x="271" y="475"/>
                    <a:pt x="271" y="473"/>
                  </a:cubicBezTo>
                  <a:cubicBezTo>
                    <a:pt x="274" y="470"/>
                    <a:pt x="274" y="468"/>
                    <a:pt x="277" y="468"/>
                  </a:cubicBezTo>
                  <a:cubicBezTo>
                    <a:pt x="279" y="468"/>
                    <a:pt x="282" y="473"/>
                    <a:pt x="282" y="473"/>
                  </a:cubicBezTo>
                  <a:cubicBezTo>
                    <a:pt x="271" y="478"/>
                    <a:pt x="271" y="478"/>
                    <a:pt x="271" y="478"/>
                  </a:cubicBezTo>
                  <a:cubicBezTo>
                    <a:pt x="264" y="486"/>
                    <a:pt x="264" y="486"/>
                    <a:pt x="264" y="486"/>
                  </a:cubicBezTo>
                  <a:cubicBezTo>
                    <a:pt x="264" y="486"/>
                    <a:pt x="259" y="486"/>
                    <a:pt x="264" y="488"/>
                  </a:cubicBezTo>
                  <a:cubicBezTo>
                    <a:pt x="266" y="491"/>
                    <a:pt x="269" y="491"/>
                    <a:pt x="271" y="491"/>
                  </a:cubicBezTo>
                  <a:cubicBezTo>
                    <a:pt x="277" y="491"/>
                    <a:pt x="287" y="498"/>
                    <a:pt x="289" y="493"/>
                  </a:cubicBezTo>
                  <a:cubicBezTo>
                    <a:pt x="292" y="488"/>
                    <a:pt x="292" y="488"/>
                    <a:pt x="294" y="486"/>
                  </a:cubicBezTo>
                  <a:cubicBezTo>
                    <a:pt x="294" y="483"/>
                    <a:pt x="294" y="478"/>
                    <a:pt x="299" y="478"/>
                  </a:cubicBezTo>
                  <a:cubicBezTo>
                    <a:pt x="302" y="478"/>
                    <a:pt x="307" y="481"/>
                    <a:pt x="307" y="481"/>
                  </a:cubicBezTo>
                  <a:cubicBezTo>
                    <a:pt x="304" y="488"/>
                    <a:pt x="304" y="488"/>
                    <a:pt x="304" y="488"/>
                  </a:cubicBezTo>
                  <a:cubicBezTo>
                    <a:pt x="304" y="488"/>
                    <a:pt x="309" y="488"/>
                    <a:pt x="314" y="488"/>
                  </a:cubicBezTo>
                  <a:cubicBezTo>
                    <a:pt x="317" y="488"/>
                    <a:pt x="317" y="493"/>
                    <a:pt x="322" y="488"/>
                  </a:cubicBezTo>
                  <a:cubicBezTo>
                    <a:pt x="324" y="483"/>
                    <a:pt x="324" y="483"/>
                    <a:pt x="329" y="483"/>
                  </a:cubicBezTo>
                  <a:cubicBezTo>
                    <a:pt x="334" y="483"/>
                    <a:pt x="340" y="481"/>
                    <a:pt x="342" y="481"/>
                  </a:cubicBezTo>
                  <a:cubicBezTo>
                    <a:pt x="342" y="483"/>
                    <a:pt x="347" y="483"/>
                    <a:pt x="350" y="483"/>
                  </a:cubicBezTo>
                  <a:cubicBezTo>
                    <a:pt x="350" y="483"/>
                    <a:pt x="360" y="488"/>
                    <a:pt x="360" y="488"/>
                  </a:cubicBezTo>
                  <a:cubicBezTo>
                    <a:pt x="362" y="486"/>
                    <a:pt x="372" y="488"/>
                    <a:pt x="372" y="488"/>
                  </a:cubicBezTo>
                  <a:cubicBezTo>
                    <a:pt x="372" y="488"/>
                    <a:pt x="345" y="513"/>
                    <a:pt x="284" y="516"/>
                  </a:cubicBezTo>
                  <a:cubicBezTo>
                    <a:pt x="284" y="516"/>
                    <a:pt x="420" y="521"/>
                    <a:pt x="496" y="387"/>
                  </a:cubicBezTo>
                  <a:cubicBezTo>
                    <a:pt x="574" y="256"/>
                    <a:pt x="518" y="85"/>
                    <a:pt x="345" y="27"/>
                  </a:cubicBezTo>
                  <a:cubicBezTo>
                    <a:pt x="345" y="27"/>
                    <a:pt x="476" y="75"/>
                    <a:pt x="511" y="198"/>
                  </a:cubicBezTo>
                  <a:cubicBezTo>
                    <a:pt x="508" y="201"/>
                    <a:pt x="508" y="201"/>
                    <a:pt x="508" y="201"/>
                  </a:cubicBezTo>
                  <a:cubicBezTo>
                    <a:pt x="506" y="198"/>
                    <a:pt x="506" y="201"/>
                    <a:pt x="503" y="193"/>
                  </a:cubicBezTo>
                  <a:cubicBezTo>
                    <a:pt x="501" y="188"/>
                    <a:pt x="501" y="191"/>
                    <a:pt x="501" y="186"/>
                  </a:cubicBezTo>
                  <a:cubicBezTo>
                    <a:pt x="498" y="181"/>
                    <a:pt x="498" y="183"/>
                    <a:pt x="496" y="181"/>
                  </a:cubicBezTo>
                  <a:cubicBezTo>
                    <a:pt x="491" y="176"/>
                    <a:pt x="491" y="176"/>
                    <a:pt x="488" y="173"/>
                  </a:cubicBezTo>
                  <a:cubicBezTo>
                    <a:pt x="486" y="173"/>
                    <a:pt x="483" y="166"/>
                    <a:pt x="483" y="163"/>
                  </a:cubicBezTo>
                  <a:cubicBezTo>
                    <a:pt x="481" y="161"/>
                    <a:pt x="476" y="158"/>
                    <a:pt x="473" y="158"/>
                  </a:cubicBezTo>
                  <a:cubicBezTo>
                    <a:pt x="470" y="158"/>
                    <a:pt x="473" y="156"/>
                    <a:pt x="470" y="158"/>
                  </a:cubicBezTo>
                  <a:cubicBezTo>
                    <a:pt x="470" y="161"/>
                    <a:pt x="476" y="166"/>
                    <a:pt x="476" y="166"/>
                  </a:cubicBezTo>
                  <a:cubicBezTo>
                    <a:pt x="476" y="176"/>
                    <a:pt x="476" y="176"/>
                    <a:pt x="476" y="176"/>
                  </a:cubicBezTo>
                  <a:cubicBezTo>
                    <a:pt x="476" y="176"/>
                    <a:pt x="478" y="183"/>
                    <a:pt x="478" y="186"/>
                  </a:cubicBezTo>
                  <a:cubicBezTo>
                    <a:pt x="478" y="188"/>
                    <a:pt x="476" y="196"/>
                    <a:pt x="476" y="196"/>
                  </a:cubicBezTo>
                  <a:cubicBezTo>
                    <a:pt x="476" y="196"/>
                    <a:pt x="473" y="201"/>
                    <a:pt x="470" y="204"/>
                  </a:cubicBezTo>
                  <a:cubicBezTo>
                    <a:pt x="468" y="204"/>
                    <a:pt x="455" y="206"/>
                    <a:pt x="455" y="206"/>
                  </a:cubicBezTo>
                  <a:cubicBezTo>
                    <a:pt x="455" y="206"/>
                    <a:pt x="450" y="201"/>
                    <a:pt x="450" y="198"/>
                  </a:cubicBezTo>
                  <a:cubicBezTo>
                    <a:pt x="448" y="193"/>
                    <a:pt x="440" y="193"/>
                    <a:pt x="438" y="191"/>
                  </a:cubicBezTo>
                  <a:cubicBezTo>
                    <a:pt x="438" y="188"/>
                    <a:pt x="440" y="186"/>
                    <a:pt x="435" y="181"/>
                  </a:cubicBezTo>
                  <a:cubicBezTo>
                    <a:pt x="433" y="176"/>
                    <a:pt x="435" y="178"/>
                    <a:pt x="433" y="173"/>
                  </a:cubicBezTo>
                  <a:cubicBezTo>
                    <a:pt x="428" y="168"/>
                    <a:pt x="428" y="168"/>
                    <a:pt x="428" y="168"/>
                  </a:cubicBezTo>
                  <a:cubicBezTo>
                    <a:pt x="428" y="168"/>
                    <a:pt x="418" y="166"/>
                    <a:pt x="420" y="171"/>
                  </a:cubicBezTo>
                  <a:cubicBezTo>
                    <a:pt x="423" y="178"/>
                    <a:pt x="420" y="183"/>
                    <a:pt x="423" y="183"/>
                  </a:cubicBezTo>
                  <a:cubicBezTo>
                    <a:pt x="425" y="186"/>
                    <a:pt x="428" y="183"/>
                    <a:pt x="430" y="188"/>
                  </a:cubicBezTo>
                  <a:cubicBezTo>
                    <a:pt x="433" y="193"/>
                    <a:pt x="433" y="196"/>
                    <a:pt x="433" y="198"/>
                  </a:cubicBezTo>
                  <a:cubicBezTo>
                    <a:pt x="435" y="198"/>
                    <a:pt x="435" y="206"/>
                    <a:pt x="438" y="209"/>
                  </a:cubicBezTo>
                  <a:cubicBezTo>
                    <a:pt x="440" y="209"/>
                    <a:pt x="448" y="209"/>
                    <a:pt x="448" y="211"/>
                  </a:cubicBezTo>
                  <a:cubicBezTo>
                    <a:pt x="445" y="214"/>
                    <a:pt x="443" y="216"/>
                    <a:pt x="448" y="219"/>
                  </a:cubicBezTo>
                  <a:cubicBezTo>
                    <a:pt x="450" y="219"/>
                    <a:pt x="450" y="221"/>
                    <a:pt x="453" y="221"/>
                  </a:cubicBezTo>
                  <a:cubicBezTo>
                    <a:pt x="455" y="221"/>
                    <a:pt x="455" y="221"/>
                    <a:pt x="458" y="219"/>
                  </a:cubicBezTo>
                  <a:cubicBezTo>
                    <a:pt x="463" y="219"/>
                    <a:pt x="468" y="219"/>
                    <a:pt x="468" y="219"/>
                  </a:cubicBezTo>
                  <a:cubicBezTo>
                    <a:pt x="468" y="219"/>
                    <a:pt x="473" y="221"/>
                    <a:pt x="473" y="224"/>
                  </a:cubicBezTo>
                  <a:cubicBezTo>
                    <a:pt x="473" y="226"/>
                    <a:pt x="470" y="236"/>
                    <a:pt x="470" y="236"/>
                  </a:cubicBezTo>
                  <a:cubicBezTo>
                    <a:pt x="465" y="246"/>
                    <a:pt x="465" y="246"/>
                    <a:pt x="465" y="246"/>
                  </a:cubicBezTo>
                  <a:cubicBezTo>
                    <a:pt x="465" y="246"/>
                    <a:pt x="465" y="264"/>
                    <a:pt x="463" y="264"/>
                  </a:cubicBezTo>
                  <a:cubicBezTo>
                    <a:pt x="460" y="264"/>
                    <a:pt x="458" y="272"/>
                    <a:pt x="455" y="272"/>
                  </a:cubicBezTo>
                  <a:cubicBezTo>
                    <a:pt x="453" y="274"/>
                    <a:pt x="453" y="284"/>
                    <a:pt x="453" y="284"/>
                  </a:cubicBezTo>
                  <a:cubicBezTo>
                    <a:pt x="448" y="292"/>
                    <a:pt x="448" y="292"/>
                    <a:pt x="448" y="292"/>
                  </a:cubicBezTo>
                  <a:cubicBezTo>
                    <a:pt x="448" y="292"/>
                    <a:pt x="448" y="299"/>
                    <a:pt x="448" y="302"/>
                  </a:cubicBezTo>
                  <a:cubicBezTo>
                    <a:pt x="448" y="304"/>
                    <a:pt x="450" y="314"/>
                    <a:pt x="448" y="319"/>
                  </a:cubicBezTo>
                  <a:cubicBezTo>
                    <a:pt x="448" y="324"/>
                    <a:pt x="440" y="327"/>
                    <a:pt x="440" y="327"/>
                  </a:cubicBezTo>
                  <a:cubicBezTo>
                    <a:pt x="440" y="327"/>
                    <a:pt x="450" y="337"/>
                    <a:pt x="445" y="337"/>
                  </a:cubicBezTo>
                  <a:cubicBezTo>
                    <a:pt x="440" y="340"/>
                    <a:pt x="435" y="345"/>
                    <a:pt x="435" y="347"/>
                  </a:cubicBezTo>
                  <a:cubicBezTo>
                    <a:pt x="433" y="350"/>
                    <a:pt x="433" y="352"/>
                    <a:pt x="430" y="352"/>
                  </a:cubicBezTo>
                  <a:cubicBezTo>
                    <a:pt x="428" y="355"/>
                    <a:pt x="423" y="355"/>
                    <a:pt x="423" y="357"/>
                  </a:cubicBezTo>
                  <a:cubicBezTo>
                    <a:pt x="423" y="357"/>
                    <a:pt x="423" y="365"/>
                    <a:pt x="423" y="365"/>
                  </a:cubicBezTo>
                  <a:cubicBezTo>
                    <a:pt x="413" y="377"/>
                    <a:pt x="413" y="377"/>
                    <a:pt x="413" y="377"/>
                  </a:cubicBezTo>
                  <a:cubicBezTo>
                    <a:pt x="402" y="387"/>
                    <a:pt x="402" y="387"/>
                    <a:pt x="402" y="387"/>
                  </a:cubicBezTo>
                  <a:cubicBezTo>
                    <a:pt x="402" y="387"/>
                    <a:pt x="402" y="395"/>
                    <a:pt x="400" y="395"/>
                  </a:cubicBezTo>
                  <a:cubicBezTo>
                    <a:pt x="397" y="395"/>
                    <a:pt x="385" y="400"/>
                    <a:pt x="382" y="402"/>
                  </a:cubicBezTo>
                  <a:cubicBezTo>
                    <a:pt x="382" y="402"/>
                    <a:pt x="372" y="407"/>
                    <a:pt x="370" y="407"/>
                  </a:cubicBezTo>
                  <a:cubicBezTo>
                    <a:pt x="367" y="407"/>
                    <a:pt x="372" y="415"/>
                    <a:pt x="367" y="407"/>
                  </a:cubicBezTo>
                  <a:cubicBezTo>
                    <a:pt x="362" y="400"/>
                    <a:pt x="365" y="405"/>
                    <a:pt x="362" y="395"/>
                  </a:cubicBezTo>
                  <a:cubicBezTo>
                    <a:pt x="357" y="385"/>
                    <a:pt x="357" y="392"/>
                    <a:pt x="357" y="385"/>
                  </a:cubicBezTo>
                  <a:cubicBezTo>
                    <a:pt x="357" y="380"/>
                    <a:pt x="357" y="385"/>
                    <a:pt x="357" y="380"/>
                  </a:cubicBezTo>
                  <a:cubicBezTo>
                    <a:pt x="357" y="372"/>
                    <a:pt x="360" y="377"/>
                    <a:pt x="355" y="370"/>
                  </a:cubicBezTo>
                  <a:cubicBezTo>
                    <a:pt x="352" y="362"/>
                    <a:pt x="352" y="365"/>
                    <a:pt x="347" y="360"/>
                  </a:cubicBezTo>
                  <a:cubicBezTo>
                    <a:pt x="342" y="355"/>
                    <a:pt x="340" y="360"/>
                    <a:pt x="342" y="352"/>
                  </a:cubicBezTo>
                  <a:cubicBezTo>
                    <a:pt x="345" y="345"/>
                    <a:pt x="345" y="352"/>
                    <a:pt x="345" y="345"/>
                  </a:cubicBezTo>
                  <a:cubicBezTo>
                    <a:pt x="347" y="337"/>
                    <a:pt x="345" y="334"/>
                    <a:pt x="350" y="332"/>
                  </a:cubicBezTo>
                  <a:cubicBezTo>
                    <a:pt x="355" y="329"/>
                    <a:pt x="357" y="327"/>
                    <a:pt x="357" y="324"/>
                  </a:cubicBezTo>
                  <a:cubicBezTo>
                    <a:pt x="357" y="319"/>
                    <a:pt x="357" y="317"/>
                    <a:pt x="357" y="314"/>
                  </a:cubicBezTo>
                  <a:cubicBezTo>
                    <a:pt x="355" y="312"/>
                    <a:pt x="350" y="307"/>
                    <a:pt x="350" y="304"/>
                  </a:cubicBezTo>
                  <a:cubicBezTo>
                    <a:pt x="350" y="302"/>
                    <a:pt x="350" y="304"/>
                    <a:pt x="345" y="299"/>
                  </a:cubicBezTo>
                  <a:cubicBezTo>
                    <a:pt x="342" y="294"/>
                    <a:pt x="340" y="292"/>
                    <a:pt x="340" y="292"/>
                  </a:cubicBezTo>
                  <a:cubicBezTo>
                    <a:pt x="340" y="292"/>
                    <a:pt x="340" y="279"/>
                    <a:pt x="340" y="274"/>
                  </a:cubicBezTo>
                  <a:cubicBezTo>
                    <a:pt x="340" y="269"/>
                    <a:pt x="337" y="277"/>
                    <a:pt x="340" y="269"/>
                  </a:cubicBezTo>
                  <a:cubicBezTo>
                    <a:pt x="340" y="261"/>
                    <a:pt x="340" y="256"/>
                    <a:pt x="340" y="256"/>
                  </a:cubicBezTo>
                  <a:cubicBezTo>
                    <a:pt x="340" y="256"/>
                    <a:pt x="332" y="251"/>
                    <a:pt x="329" y="251"/>
                  </a:cubicBezTo>
                  <a:cubicBezTo>
                    <a:pt x="324" y="251"/>
                    <a:pt x="324" y="256"/>
                    <a:pt x="319" y="254"/>
                  </a:cubicBezTo>
                  <a:cubicBezTo>
                    <a:pt x="314" y="249"/>
                    <a:pt x="317" y="246"/>
                    <a:pt x="314" y="244"/>
                  </a:cubicBezTo>
                  <a:cubicBezTo>
                    <a:pt x="312" y="244"/>
                    <a:pt x="309" y="244"/>
                    <a:pt x="307" y="246"/>
                  </a:cubicBezTo>
                  <a:cubicBezTo>
                    <a:pt x="304" y="249"/>
                    <a:pt x="297" y="249"/>
                    <a:pt x="292" y="249"/>
                  </a:cubicBezTo>
                  <a:cubicBezTo>
                    <a:pt x="287" y="251"/>
                    <a:pt x="284" y="251"/>
                    <a:pt x="277" y="251"/>
                  </a:cubicBezTo>
                  <a:cubicBezTo>
                    <a:pt x="271" y="251"/>
                    <a:pt x="261" y="254"/>
                    <a:pt x="256" y="251"/>
                  </a:cubicBezTo>
                  <a:cubicBezTo>
                    <a:pt x="251" y="249"/>
                    <a:pt x="251" y="251"/>
                    <a:pt x="249" y="246"/>
                  </a:cubicBezTo>
                  <a:cubicBezTo>
                    <a:pt x="246" y="241"/>
                    <a:pt x="249" y="241"/>
                    <a:pt x="244" y="239"/>
                  </a:cubicBezTo>
                  <a:cubicBezTo>
                    <a:pt x="239" y="236"/>
                    <a:pt x="236" y="239"/>
                    <a:pt x="236" y="234"/>
                  </a:cubicBezTo>
                  <a:cubicBezTo>
                    <a:pt x="236" y="226"/>
                    <a:pt x="239" y="229"/>
                    <a:pt x="234" y="224"/>
                  </a:cubicBezTo>
                  <a:cubicBezTo>
                    <a:pt x="231" y="219"/>
                    <a:pt x="236" y="226"/>
                    <a:pt x="231" y="219"/>
                  </a:cubicBezTo>
                  <a:cubicBezTo>
                    <a:pt x="224" y="211"/>
                    <a:pt x="221" y="219"/>
                    <a:pt x="224" y="211"/>
                  </a:cubicBezTo>
                  <a:cubicBezTo>
                    <a:pt x="226" y="206"/>
                    <a:pt x="229" y="209"/>
                    <a:pt x="229" y="204"/>
                  </a:cubicBezTo>
                  <a:cubicBezTo>
                    <a:pt x="229" y="196"/>
                    <a:pt x="239" y="206"/>
                    <a:pt x="231" y="191"/>
                  </a:cubicBezTo>
                  <a:cubicBezTo>
                    <a:pt x="226" y="178"/>
                    <a:pt x="224" y="181"/>
                    <a:pt x="231" y="171"/>
                  </a:cubicBezTo>
                  <a:cubicBezTo>
                    <a:pt x="236" y="158"/>
                    <a:pt x="244" y="156"/>
                    <a:pt x="246" y="153"/>
                  </a:cubicBezTo>
                  <a:cubicBezTo>
                    <a:pt x="246" y="151"/>
                    <a:pt x="249" y="146"/>
                    <a:pt x="251" y="143"/>
                  </a:cubicBezTo>
                  <a:cubicBezTo>
                    <a:pt x="254" y="141"/>
                    <a:pt x="251" y="141"/>
                    <a:pt x="256" y="141"/>
                  </a:cubicBezTo>
                  <a:cubicBezTo>
                    <a:pt x="261" y="141"/>
                    <a:pt x="269" y="138"/>
                    <a:pt x="271" y="136"/>
                  </a:cubicBezTo>
                  <a:cubicBezTo>
                    <a:pt x="274" y="133"/>
                    <a:pt x="279" y="125"/>
                    <a:pt x="282" y="125"/>
                  </a:cubicBezTo>
                  <a:cubicBezTo>
                    <a:pt x="284" y="125"/>
                    <a:pt x="284" y="125"/>
                    <a:pt x="289" y="125"/>
                  </a:cubicBezTo>
                  <a:cubicBezTo>
                    <a:pt x="294" y="123"/>
                    <a:pt x="294" y="123"/>
                    <a:pt x="299" y="123"/>
                  </a:cubicBezTo>
                  <a:cubicBezTo>
                    <a:pt x="302" y="123"/>
                    <a:pt x="294" y="125"/>
                    <a:pt x="304" y="123"/>
                  </a:cubicBezTo>
                  <a:cubicBezTo>
                    <a:pt x="314" y="120"/>
                    <a:pt x="312" y="120"/>
                    <a:pt x="314" y="120"/>
                  </a:cubicBezTo>
                  <a:cubicBezTo>
                    <a:pt x="317" y="120"/>
                    <a:pt x="317" y="123"/>
                    <a:pt x="319" y="123"/>
                  </a:cubicBezTo>
                  <a:cubicBezTo>
                    <a:pt x="324" y="123"/>
                    <a:pt x="324" y="115"/>
                    <a:pt x="324" y="123"/>
                  </a:cubicBezTo>
                  <a:cubicBezTo>
                    <a:pt x="324" y="133"/>
                    <a:pt x="322" y="136"/>
                    <a:pt x="327" y="136"/>
                  </a:cubicBezTo>
                  <a:cubicBezTo>
                    <a:pt x="334" y="138"/>
                    <a:pt x="327" y="138"/>
                    <a:pt x="334" y="138"/>
                  </a:cubicBezTo>
                  <a:cubicBezTo>
                    <a:pt x="342" y="138"/>
                    <a:pt x="340" y="138"/>
                    <a:pt x="345" y="141"/>
                  </a:cubicBezTo>
                  <a:cubicBezTo>
                    <a:pt x="347" y="141"/>
                    <a:pt x="350" y="143"/>
                    <a:pt x="355" y="143"/>
                  </a:cubicBezTo>
                  <a:cubicBezTo>
                    <a:pt x="360" y="143"/>
                    <a:pt x="352" y="151"/>
                    <a:pt x="360" y="143"/>
                  </a:cubicBezTo>
                  <a:cubicBezTo>
                    <a:pt x="367" y="136"/>
                    <a:pt x="355" y="136"/>
                    <a:pt x="367" y="136"/>
                  </a:cubicBezTo>
                  <a:cubicBezTo>
                    <a:pt x="380" y="138"/>
                    <a:pt x="382" y="141"/>
                    <a:pt x="385" y="141"/>
                  </a:cubicBezTo>
                  <a:cubicBezTo>
                    <a:pt x="387" y="138"/>
                    <a:pt x="387" y="141"/>
                    <a:pt x="392" y="138"/>
                  </a:cubicBezTo>
                  <a:cubicBezTo>
                    <a:pt x="400" y="136"/>
                    <a:pt x="400" y="136"/>
                    <a:pt x="402" y="136"/>
                  </a:cubicBezTo>
                  <a:cubicBezTo>
                    <a:pt x="405" y="138"/>
                    <a:pt x="405" y="143"/>
                    <a:pt x="407" y="138"/>
                  </a:cubicBezTo>
                  <a:cubicBezTo>
                    <a:pt x="410" y="133"/>
                    <a:pt x="415" y="133"/>
                    <a:pt x="407" y="131"/>
                  </a:cubicBezTo>
                  <a:cubicBezTo>
                    <a:pt x="400" y="125"/>
                    <a:pt x="397" y="131"/>
                    <a:pt x="397" y="125"/>
                  </a:cubicBezTo>
                  <a:cubicBezTo>
                    <a:pt x="395" y="120"/>
                    <a:pt x="402" y="123"/>
                    <a:pt x="395" y="120"/>
                  </a:cubicBezTo>
                  <a:cubicBezTo>
                    <a:pt x="387" y="120"/>
                    <a:pt x="390" y="120"/>
                    <a:pt x="385" y="118"/>
                  </a:cubicBezTo>
                  <a:cubicBezTo>
                    <a:pt x="380" y="115"/>
                    <a:pt x="375" y="123"/>
                    <a:pt x="372" y="118"/>
                  </a:cubicBezTo>
                  <a:cubicBezTo>
                    <a:pt x="370" y="113"/>
                    <a:pt x="360" y="123"/>
                    <a:pt x="370" y="113"/>
                  </a:cubicBezTo>
                  <a:cubicBezTo>
                    <a:pt x="380" y="105"/>
                    <a:pt x="375" y="100"/>
                    <a:pt x="382" y="103"/>
                  </a:cubicBezTo>
                  <a:cubicBezTo>
                    <a:pt x="390" y="105"/>
                    <a:pt x="387" y="110"/>
                    <a:pt x="390" y="108"/>
                  </a:cubicBezTo>
                  <a:cubicBezTo>
                    <a:pt x="395" y="103"/>
                    <a:pt x="402" y="100"/>
                    <a:pt x="395" y="95"/>
                  </a:cubicBezTo>
                  <a:cubicBezTo>
                    <a:pt x="387" y="90"/>
                    <a:pt x="392" y="93"/>
                    <a:pt x="385" y="90"/>
                  </a:cubicBezTo>
                  <a:cubicBezTo>
                    <a:pt x="377" y="85"/>
                    <a:pt x="370" y="103"/>
                    <a:pt x="367" y="100"/>
                  </a:cubicBezTo>
                  <a:cubicBezTo>
                    <a:pt x="365" y="98"/>
                    <a:pt x="362" y="95"/>
                    <a:pt x="360" y="98"/>
                  </a:cubicBezTo>
                  <a:cubicBezTo>
                    <a:pt x="357" y="98"/>
                    <a:pt x="357" y="105"/>
                    <a:pt x="357" y="110"/>
                  </a:cubicBezTo>
                  <a:cubicBezTo>
                    <a:pt x="357" y="115"/>
                    <a:pt x="360" y="115"/>
                    <a:pt x="352" y="113"/>
                  </a:cubicBezTo>
                  <a:cubicBezTo>
                    <a:pt x="345" y="108"/>
                    <a:pt x="362" y="110"/>
                    <a:pt x="345" y="103"/>
                  </a:cubicBezTo>
                  <a:cubicBezTo>
                    <a:pt x="327" y="98"/>
                    <a:pt x="322" y="98"/>
                    <a:pt x="319" y="100"/>
                  </a:cubicBezTo>
                  <a:cubicBezTo>
                    <a:pt x="317" y="103"/>
                    <a:pt x="314" y="103"/>
                    <a:pt x="312" y="105"/>
                  </a:cubicBezTo>
                  <a:cubicBezTo>
                    <a:pt x="309" y="108"/>
                    <a:pt x="317" y="110"/>
                    <a:pt x="309" y="108"/>
                  </a:cubicBezTo>
                  <a:cubicBezTo>
                    <a:pt x="302" y="103"/>
                    <a:pt x="297" y="108"/>
                    <a:pt x="297" y="108"/>
                  </a:cubicBezTo>
                  <a:cubicBezTo>
                    <a:pt x="297" y="108"/>
                    <a:pt x="294" y="108"/>
                    <a:pt x="292" y="110"/>
                  </a:cubicBezTo>
                  <a:cubicBezTo>
                    <a:pt x="287" y="113"/>
                    <a:pt x="282" y="115"/>
                    <a:pt x="279" y="113"/>
                  </a:cubicBezTo>
                  <a:cubicBezTo>
                    <a:pt x="274" y="113"/>
                    <a:pt x="266" y="115"/>
                    <a:pt x="274" y="105"/>
                  </a:cubicBezTo>
                  <a:cubicBezTo>
                    <a:pt x="279" y="98"/>
                    <a:pt x="274" y="103"/>
                    <a:pt x="284" y="98"/>
                  </a:cubicBezTo>
                  <a:cubicBezTo>
                    <a:pt x="294" y="95"/>
                    <a:pt x="309" y="93"/>
                    <a:pt x="297" y="90"/>
                  </a:cubicBezTo>
                  <a:cubicBezTo>
                    <a:pt x="284" y="88"/>
                    <a:pt x="304" y="88"/>
                    <a:pt x="287" y="80"/>
                  </a:cubicBezTo>
                  <a:cubicBezTo>
                    <a:pt x="269" y="73"/>
                    <a:pt x="269" y="83"/>
                    <a:pt x="269" y="73"/>
                  </a:cubicBezTo>
                  <a:cubicBezTo>
                    <a:pt x="271" y="60"/>
                    <a:pt x="269" y="60"/>
                    <a:pt x="266" y="60"/>
                  </a:cubicBezTo>
                  <a:cubicBezTo>
                    <a:pt x="261" y="60"/>
                    <a:pt x="251" y="62"/>
                    <a:pt x="246" y="65"/>
                  </a:cubicBezTo>
                  <a:cubicBezTo>
                    <a:pt x="244" y="65"/>
                    <a:pt x="249" y="68"/>
                    <a:pt x="241" y="62"/>
                  </a:cubicBezTo>
                  <a:cubicBezTo>
                    <a:pt x="231" y="57"/>
                    <a:pt x="229" y="65"/>
                    <a:pt x="231" y="57"/>
                  </a:cubicBezTo>
                  <a:cubicBezTo>
                    <a:pt x="236" y="52"/>
                    <a:pt x="236" y="50"/>
                    <a:pt x="241" y="47"/>
                  </a:cubicBezTo>
                  <a:cubicBezTo>
                    <a:pt x="246" y="42"/>
                    <a:pt x="244" y="27"/>
                    <a:pt x="256" y="32"/>
                  </a:cubicBezTo>
                  <a:cubicBezTo>
                    <a:pt x="266" y="40"/>
                    <a:pt x="264" y="37"/>
                    <a:pt x="271" y="37"/>
                  </a:cubicBezTo>
                  <a:cubicBezTo>
                    <a:pt x="282" y="37"/>
                    <a:pt x="287" y="37"/>
                    <a:pt x="287" y="35"/>
                  </a:cubicBezTo>
                  <a:cubicBezTo>
                    <a:pt x="287" y="32"/>
                    <a:pt x="274" y="27"/>
                    <a:pt x="274" y="27"/>
                  </a:cubicBezTo>
                  <a:cubicBezTo>
                    <a:pt x="274" y="27"/>
                    <a:pt x="271" y="30"/>
                    <a:pt x="274" y="27"/>
                  </a:cubicBezTo>
                  <a:cubicBezTo>
                    <a:pt x="274" y="25"/>
                    <a:pt x="277" y="22"/>
                    <a:pt x="277" y="22"/>
                  </a:cubicBezTo>
                  <a:cubicBezTo>
                    <a:pt x="274" y="20"/>
                    <a:pt x="274" y="20"/>
                    <a:pt x="274" y="20"/>
                  </a:cubicBezTo>
                  <a:cubicBezTo>
                    <a:pt x="274" y="20"/>
                    <a:pt x="241" y="20"/>
                    <a:pt x="231" y="20"/>
                  </a:cubicBezTo>
                </a:path>
              </a:pathLst>
            </a:custGeom>
            <a:solidFill>
              <a:srgbClr val="D20000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272" name="path"/>
          <p:cNvSpPr/>
          <p:nvPr/>
        </p:nvSpPr>
        <p:spPr>
          <a:xfrm>
            <a:off x="1751012" y="2544762"/>
            <a:ext cx="417512" cy="419100"/>
          </a:xfrm>
          <a:custGeom>
            <a:avLst/>
            <a:gdLst/>
            <a:ahLst/>
            <a:cxnLst/>
            <a:rect l="0" t="0" r="0" b="0"/>
            <a:pathLst>
              <a:path w="657" h="660">
                <a:moveTo>
                  <a:pt x="627" y="554"/>
                </a:moveTo>
                <a:cubicBezTo>
                  <a:pt x="627" y="387"/>
                  <a:pt x="627" y="387"/>
                  <a:pt x="627" y="387"/>
                </a:cubicBezTo>
                <a:cubicBezTo>
                  <a:pt x="632" y="395"/>
                  <a:pt x="634" y="403"/>
                  <a:pt x="634" y="413"/>
                </a:cubicBezTo>
                <a:cubicBezTo>
                  <a:pt x="634" y="554"/>
                  <a:pt x="634" y="554"/>
                  <a:pt x="634" y="554"/>
                </a:cubicBezTo>
                <a:cubicBezTo>
                  <a:pt x="627" y="554"/>
                  <a:pt x="627" y="554"/>
                  <a:pt x="627" y="554"/>
                </a:cubicBezTo>
                <a:moveTo>
                  <a:pt x="627" y="287"/>
                </a:moveTo>
                <a:cubicBezTo>
                  <a:pt x="627" y="176"/>
                  <a:pt x="627" y="176"/>
                  <a:pt x="627" y="176"/>
                </a:cubicBezTo>
                <a:cubicBezTo>
                  <a:pt x="629" y="176"/>
                  <a:pt x="629" y="176"/>
                  <a:pt x="629" y="173"/>
                </a:cubicBezTo>
                <a:cubicBezTo>
                  <a:pt x="647" y="168"/>
                  <a:pt x="647" y="168"/>
                  <a:pt x="647" y="168"/>
                </a:cubicBezTo>
                <a:cubicBezTo>
                  <a:pt x="652" y="166"/>
                  <a:pt x="657" y="168"/>
                  <a:pt x="657" y="176"/>
                </a:cubicBezTo>
                <a:cubicBezTo>
                  <a:pt x="657" y="261"/>
                  <a:pt x="657" y="261"/>
                  <a:pt x="657" y="261"/>
                </a:cubicBezTo>
                <a:cubicBezTo>
                  <a:pt x="657" y="269"/>
                  <a:pt x="652" y="277"/>
                  <a:pt x="647" y="279"/>
                </a:cubicBezTo>
                <a:cubicBezTo>
                  <a:pt x="629" y="284"/>
                  <a:pt x="629" y="284"/>
                  <a:pt x="629" y="284"/>
                </a:cubicBezTo>
                <a:cubicBezTo>
                  <a:pt x="629" y="287"/>
                  <a:pt x="629" y="287"/>
                  <a:pt x="627" y="287"/>
                </a:cubicBezTo>
                <a:moveTo>
                  <a:pt x="627" y="176"/>
                </a:moveTo>
                <a:cubicBezTo>
                  <a:pt x="627" y="287"/>
                  <a:pt x="627" y="287"/>
                  <a:pt x="627" y="287"/>
                </a:cubicBezTo>
                <a:cubicBezTo>
                  <a:pt x="624" y="287"/>
                  <a:pt x="619" y="282"/>
                  <a:pt x="619" y="277"/>
                </a:cubicBezTo>
                <a:cubicBezTo>
                  <a:pt x="619" y="191"/>
                  <a:pt x="619" y="191"/>
                  <a:pt x="619" y="191"/>
                </a:cubicBezTo>
                <a:cubicBezTo>
                  <a:pt x="619" y="186"/>
                  <a:pt x="624" y="178"/>
                  <a:pt x="627" y="176"/>
                </a:cubicBezTo>
                <a:moveTo>
                  <a:pt x="627" y="387"/>
                </a:moveTo>
                <a:cubicBezTo>
                  <a:pt x="619" y="377"/>
                  <a:pt x="607" y="367"/>
                  <a:pt x="591" y="367"/>
                </a:cubicBezTo>
                <a:cubicBezTo>
                  <a:pt x="591" y="125"/>
                  <a:pt x="591" y="125"/>
                  <a:pt x="591" y="125"/>
                </a:cubicBezTo>
                <a:cubicBezTo>
                  <a:pt x="526" y="125"/>
                  <a:pt x="526" y="125"/>
                  <a:pt x="526" y="125"/>
                </a:cubicBezTo>
                <a:cubicBezTo>
                  <a:pt x="526" y="408"/>
                  <a:pt x="526" y="408"/>
                  <a:pt x="526" y="408"/>
                </a:cubicBezTo>
                <a:cubicBezTo>
                  <a:pt x="551" y="408"/>
                  <a:pt x="571" y="428"/>
                  <a:pt x="571" y="453"/>
                </a:cubicBezTo>
                <a:cubicBezTo>
                  <a:pt x="571" y="476"/>
                  <a:pt x="551" y="496"/>
                  <a:pt x="526" y="496"/>
                </a:cubicBezTo>
                <a:cubicBezTo>
                  <a:pt x="526" y="554"/>
                  <a:pt x="526" y="554"/>
                  <a:pt x="526" y="554"/>
                </a:cubicBezTo>
                <a:cubicBezTo>
                  <a:pt x="627" y="554"/>
                  <a:pt x="627" y="554"/>
                  <a:pt x="627" y="554"/>
                </a:cubicBezTo>
                <a:cubicBezTo>
                  <a:pt x="627" y="387"/>
                  <a:pt x="627" y="387"/>
                  <a:pt x="627" y="387"/>
                </a:cubicBezTo>
                <a:moveTo>
                  <a:pt x="526" y="660"/>
                </a:moveTo>
                <a:cubicBezTo>
                  <a:pt x="526" y="584"/>
                  <a:pt x="526" y="584"/>
                  <a:pt x="526" y="584"/>
                </a:cubicBezTo>
                <a:cubicBezTo>
                  <a:pt x="569" y="584"/>
                  <a:pt x="569" y="584"/>
                  <a:pt x="569" y="584"/>
                </a:cubicBezTo>
                <a:cubicBezTo>
                  <a:pt x="569" y="627"/>
                  <a:pt x="569" y="627"/>
                  <a:pt x="569" y="627"/>
                </a:cubicBezTo>
                <a:cubicBezTo>
                  <a:pt x="569" y="647"/>
                  <a:pt x="554" y="660"/>
                  <a:pt x="536" y="660"/>
                </a:cubicBezTo>
                <a:cubicBezTo>
                  <a:pt x="526" y="660"/>
                  <a:pt x="526" y="660"/>
                  <a:pt x="526" y="660"/>
                </a:cubicBezTo>
                <a:moveTo>
                  <a:pt x="526" y="110"/>
                </a:moveTo>
                <a:cubicBezTo>
                  <a:pt x="526" y="37"/>
                  <a:pt x="526" y="37"/>
                  <a:pt x="526" y="37"/>
                </a:cubicBezTo>
                <a:cubicBezTo>
                  <a:pt x="566" y="57"/>
                  <a:pt x="591" y="83"/>
                  <a:pt x="591" y="110"/>
                </a:cubicBezTo>
                <a:lnTo>
                  <a:pt x="526" y="110"/>
                </a:lnTo>
                <a:close/>
                <a:moveTo>
                  <a:pt x="526" y="37"/>
                </a:moveTo>
                <a:cubicBezTo>
                  <a:pt x="526" y="110"/>
                  <a:pt x="526" y="110"/>
                  <a:pt x="526" y="110"/>
                </a:cubicBezTo>
                <a:cubicBezTo>
                  <a:pt x="491" y="110"/>
                  <a:pt x="491" y="110"/>
                  <a:pt x="491" y="110"/>
                </a:cubicBezTo>
                <a:cubicBezTo>
                  <a:pt x="491" y="93"/>
                  <a:pt x="491" y="93"/>
                  <a:pt x="491" y="93"/>
                </a:cubicBezTo>
                <a:cubicBezTo>
                  <a:pt x="501" y="93"/>
                  <a:pt x="511" y="83"/>
                  <a:pt x="511" y="70"/>
                </a:cubicBezTo>
                <a:cubicBezTo>
                  <a:pt x="511" y="60"/>
                  <a:pt x="501" y="50"/>
                  <a:pt x="491" y="50"/>
                </a:cubicBezTo>
                <a:cubicBezTo>
                  <a:pt x="491" y="22"/>
                  <a:pt x="491" y="22"/>
                  <a:pt x="491" y="22"/>
                </a:cubicBezTo>
                <a:cubicBezTo>
                  <a:pt x="503" y="27"/>
                  <a:pt x="516" y="32"/>
                  <a:pt x="526" y="37"/>
                </a:cubicBezTo>
                <a:moveTo>
                  <a:pt x="526" y="125"/>
                </a:moveTo>
                <a:cubicBezTo>
                  <a:pt x="526" y="408"/>
                  <a:pt x="526" y="408"/>
                  <a:pt x="526" y="408"/>
                </a:cubicBezTo>
                <a:cubicBezTo>
                  <a:pt x="511" y="408"/>
                  <a:pt x="498" y="418"/>
                  <a:pt x="491" y="430"/>
                </a:cubicBezTo>
                <a:cubicBezTo>
                  <a:pt x="491" y="302"/>
                  <a:pt x="491" y="302"/>
                  <a:pt x="491" y="302"/>
                </a:cubicBezTo>
                <a:cubicBezTo>
                  <a:pt x="506" y="302"/>
                  <a:pt x="506" y="302"/>
                  <a:pt x="506" y="302"/>
                </a:cubicBezTo>
                <a:cubicBezTo>
                  <a:pt x="506" y="176"/>
                  <a:pt x="506" y="176"/>
                  <a:pt x="506" y="176"/>
                </a:cubicBezTo>
                <a:cubicBezTo>
                  <a:pt x="491" y="176"/>
                  <a:pt x="491" y="176"/>
                  <a:pt x="491" y="176"/>
                </a:cubicBezTo>
                <a:cubicBezTo>
                  <a:pt x="491" y="125"/>
                  <a:pt x="491" y="125"/>
                  <a:pt x="491" y="125"/>
                </a:cubicBezTo>
                <a:cubicBezTo>
                  <a:pt x="526" y="125"/>
                  <a:pt x="526" y="125"/>
                  <a:pt x="526" y="125"/>
                </a:cubicBezTo>
                <a:moveTo>
                  <a:pt x="526" y="496"/>
                </a:moveTo>
                <a:cubicBezTo>
                  <a:pt x="526" y="554"/>
                  <a:pt x="526" y="554"/>
                  <a:pt x="526" y="554"/>
                </a:cubicBezTo>
                <a:cubicBezTo>
                  <a:pt x="491" y="554"/>
                  <a:pt x="491" y="554"/>
                  <a:pt x="491" y="554"/>
                </a:cubicBezTo>
                <a:cubicBezTo>
                  <a:pt x="491" y="473"/>
                  <a:pt x="491" y="473"/>
                  <a:pt x="491" y="473"/>
                </a:cubicBezTo>
                <a:cubicBezTo>
                  <a:pt x="498" y="486"/>
                  <a:pt x="511" y="496"/>
                  <a:pt x="526" y="496"/>
                </a:cubicBezTo>
                <a:moveTo>
                  <a:pt x="526" y="584"/>
                </a:moveTo>
                <a:cubicBezTo>
                  <a:pt x="526" y="660"/>
                  <a:pt x="526" y="660"/>
                  <a:pt x="526" y="660"/>
                </a:cubicBezTo>
                <a:cubicBezTo>
                  <a:pt x="518" y="660"/>
                  <a:pt x="518" y="660"/>
                  <a:pt x="518" y="660"/>
                </a:cubicBezTo>
                <a:cubicBezTo>
                  <a:pt x="506" y="660"/>
                  <a:pt x="496" y="654"/>
                  <a:pt x="491" y="647"/>
                </a:cubicBezTo>
                <a:cubicBezTo>
                  <a:pt x="491" y="584"/>
                  <a:pt x="491" y="584"/>
                  <a:pt x="491" y="584"/>
                </a:cubicBezTo>
                <a:lnTo>
                  <a:pt x="526" y="584"/>
                </a:lnTo>
                <a:close/>
                <a:moveTo>
                  <a:pt x="430" y="50"/>
                </a:moveTo>
                <a:cubicBezTo>
                  <a:pt x="440" y="50"/>
                  <a:pt x="450" y="60"/>
                  <a:pt x="450" y="70"/>
                </a:cubicBezTo>
                <a:cubicBezTo>
                  <a:pt x="450" y="83"/>
                  <a:pt x="440" y="93"/>
                  <a:pt x="430" y="93"/>
                </a:cubicBezTo>
                <a:cubicBezTo>
                  <a:pt x="428" y="93"/>
                  <a:pt x="425" y="93"/>
                  <a:pt x="423" y="90"/>
                </a:cubicBezTo>
                <a:cubicBezTo>
                  <a:pt x="423" y="110"/>
                  <a:pt x="423" y="110"/>
                  <a:pt x="423" y="110"/>
                </a:cubicBezTo>
                <a:cubicBezTo>
                  <a:pt x="491" y="110"/>
                  <a:pt x="491" y="110"/>
                  <a:pt x="491" y="110"/>
                </a:cubicBezTo>
                <a:cubicBezTo>
                  <a:pt x="491" y="93"/>
                  <a:pt x="491" y="93"/>
                  <a:pt x="491" y="93"/>
                </a:cubicBezTo>
                <a:cubicBezTo>
                  <a:pt x="478" y="93"/>
                  <a:pt x="468" y="83"/>
                  <a:pt x="468" y="70"/>
                </a:cubicBezTo>
                <a:cubicBezTo>
                  <a:pt x="468" y="60"/>
                  <a:pt x="478" y="50"/>
                  <a:pt x="491" y="50"/>
                </a:cubicBezTo>
                <a:cubicBezTo>
                  <a:pt x="491" y="22"/>
                  <a:pt x="491" y="22"/>
                  <a:pt x="491" y="22"/>
                </a:cubicBezTo>
                <a:cubicBezTo>
                  <a:pt x="471" y="15"/>
                  <a:pt x="448" y="10"/>
                  <a:pt x="423" y="7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5" y="50"/>
                  <a:pt x="428" y="50"/>
                  <a:pt x="430" y="50"/>
                </a:cubicBezTo>
                <a:moveTo>
                  <a:pt x="491" y="125"/>
                </a:moveTo>
                <a:cubicBezTo>
                  <a:pt x="491" y="176"/>
                  <a:pt x="491" y="176"/>
                  <a:pt x="491" y="176"/>
                </a:cubicBezTo>
                <a:cubicBezTo>
                  <a:pt x="423" y="176"/>
                  <a:pt x="423" y="176"/>
                  <a:pt x="423" y="176"/>
                </a:cubicBezTo>
                <a:cubicBezTo>
                  <a:pt x="423" y="125"/>
                  <a:pt x="423" y="125"/>
                  <a:pt x="423" y="125"/>
                </a:cubicBezTo>
                <a:cubicBezTo>
                  <a:pt x="491" y="125"/>
                  <a:pt x="491" y="125"/>
                  <a:pt x="491" y="125"/>
                </a:cubicBezTo>
                <a:moveTo>
                  <a:pt x="491" y="302"/>
                </a:moveTo>
                <a:cubicBezTo>
                  <a:pt x="491" y="430"/>
                  <a:pt x="491" y="430"/>
                  <a:pt x="491" y="430"/>
                </a:cubicBezTo>
                <a:cubicBezTo>
                  <a:pt x="486" y="435"/>
                  <a:pt x="483" y="443"/>
                  <a:pt x="483" y="453"/>
                </a:cubicBezTo>
                <a:cubicBezTo>
                  <a:pt x="483" y="460"/>
                  <a:pt x="486" y="468"/>
                  <a:pt x="491" y="473"/>
                </a:cubicBezTo>
                <a:cubicBezTo>
                  <a:pt x="491" y="554"/>
                  <a:pt x="491" y="554"/>
                  <a:pt x="491" y="554"/>
                </a:cubicBezTo>
                <a:cubicBezTo>
                  <a:pt x="423" y="554"/>
                  <a:pt x="423" y="554"/>
                  <a:pt x="423" y="554"/>
                </a:cubicBezTo>
                <a:cubicBezTo>
                  <a:pt x="423" y="302"/>
                  <a:pt x="423" y="302"/>
                  <a:pt x="423" y="302"/>
                </a:cubicBezTo>
                <a:cubicBezTo>
                  <a:pt x="491" y="302"/>
                  <a:pt x="491" y="302"/>
                  <a:pt x="491" y="302"/>
                </a:cubicBezTo>
                <a:moveTo>
                  <a:pt x="491" y="584"/>
                </a:moveTo>
                <a:cubicBezTo>
                  <a:pt x="491" y="647"/>
                  <a:pt x="491" y="647"/>
                  <a:pt x="491" y="647"/>
                </a:cubicBezTo>
                <a:cubicBezTo>
                  <a:pt x="486" y="639"/>
                  <a:pt x="483" y="634"/>
                  <a:pt x="483" y="627"/>
                </a:cubicBezTo>
                <a:cubicBezTo>
                  <a:pt x="483" y="584"/>
                  <a:pt x="483" y="584"/>
                  <a:pt x="483" y="584"/>
                </a:cubicBezTo>
                <a:lnTo>
                  <a:pt x="491" y="584"/>
                </a:lnTo>
                <a:close/>
                <a:moveTo>
                  <a:pt x="423" y="90"/>
                </a:moveTo>
                <a:cubicBezTo>
                  <a:pt x="415" y="88"/>
                  <a:pt x="408" y="80"/>
                  <a:pt x="408" y="70"/>
                </a:cubicBezTo>
                <a:cubicBezTo>
                  <a:pt x="408" y="62"/>
                  <a:pt x="415" y="55"/>
                  <a:pt x="423" y="52"/>
                </a:cubicBezTo>
                <a:cubicBezTo>
                  <a:pt x="423" y="7"/>
                  <a:pt x="423" y="7"/>
                  <a:pt x="423" y="7"/>
                </a:cubicBezTo>
                <a:cubicBezTo>
                  <a:pt x="395" y="2"/>
                  <a:pt x="362" y="0"/>
                  <a:pt x="330" y="0"/>
                </a:cubicBezTo>
                <a:cubicBezTo>
                  <a:pt x="327" y="0"/>
                  <a:pt x="327" y="0"/>
                  <a:pt x="327" y="0"/>
                </a:cubicBezTo>
                <a:cubicBezTo>
                  <a:pt x="327" y="110"/>
                  <a:pt x="327" y="110"/>
                  <a:pt x="327" y="110"/>
                </a:cubicBezTo>
                <a:cubicBezTo>
                  <a:pt x="423" y="110"/>
                  <a:pt x="423" y="110"/>
                  <a:pt x="423" y="110"/>
                </a:cubicBezTo>
                <a:cubicBezTo>
                  <a:pt x="423" y="90"/>
                  <a:pt x="423" y="90"/>
                  <a:pt x="423" y="90"/>
                </a:cubicBezTo>
                <a:moveTo>
                  <a:pt x="423" y="125"/>
                </a:moveTo>
                <a:cubicBezTo>
                  <a:pt x="423" y="176"/>
                  <a:pt x="423" y="176"/>
                  <a:pt x="423" y="176"/>
                </a:cubicBezTo>
                <a:cubicBezTo>
                  <a:pt x="340" y="176"/>
                  <a:pt x="340" y="176"/>
                  <a:pt x="340" y="176"/>
                </a:cubicBezTo>
                <a:cubicBezTo>
                  <a:pt x="340" y="302"/>
                  <a:pt x="340" y="302"/>
                  <a:pt x="340" y="302"/>
                </a:cubicBezTo>
                <a:cubicBezTo>
                  <a:pt x="423" y="302"/>
                  <a:pt x="423" y="302"/>
                  <a:pt x="423" y="302"/>
                </a:cubicBezTo>
                <a:cubicBezTo>
                  <a:pt x="423" y="554"/>
                  <a:pt x="423" y="554"/>
                  <a:pt x="423" y="554"/>
                </a:cubicBezTo>
                <a:cubicBezTo>
                  <a:pt x="327" y="554"/>
                  <a:pt x="327" y="554"/>
                  <a:pt x="327" y="554"/>
                </a:cubicBezTo>
                <a:cubicBezTo>
                  <a:pt x="327" y="498"/>
                  <a:pt x="327" y="498"/>
                  <a:pt x="327" y="498"/>
                </a:cubicBezTo>
                <a:cubicBezTo>
                  <a:pt x="420" y="498"/>
                  <a:pt x="420" y="498"/>
                  <a:pt x="420" y="498"/>
                </a:cubicBezTo>
                <a:cubicBezTo>
                  <a:pt x="420" y="471"/>
                  <a:pt x="420" y="471"/>
                  <a:pt x="420" y="471"/>
                </a:cubicBezTo>
                <a:cubicBezTo>
                  <a:pt x="327" y="471"/>
                  <a:pt x="327" y="471"/>
                  <a:pt x="327" y="471"/>
                </a:cubicBezTo>
                <a:cubicBezTo>
                  <a:pt x="327" y="450"/>
                  <a:pt x="327" y="450"/>
                  <a:pt x="327" y="450"/>
                </a:cubicBezTo>
                <a:cubicBezTo>
                  <a:pt x="420" y="450"/>
                  <a:pt x="420" y="450"/>
                  <a:pt x="420" y="450"/>
                </a:cubicBezTo>
                <a:cubicBezTo>
                  <a:pt x="420" y="420"/>
                  <a:pt x="420" y="420"/>
                  <a:pt x="420" y="420"/>
                </a:cubicBezTo>
                <a:cubicBezTo>
                  <a:pt x="327" y="420"/>
                  <a:pt x="327" y="420"/>
                  <a:pt x="327" y="420"/>
                </a:cubicBezTo>
                <a:cubicBezTo>
                  <a:pt x="327" y="400"/>
                  <a:pt x="327" y="400"/>
                  <a:pt x="327" y="400"/>
                </a:cubicBezTo>
                <a:cubicBezTo>
                  <a:pt x="420" y="400"/>
                  <a:pt x="420" y="400"/>
                  <a:pt x="420" y="400"/>
                </a:cubicBezTo>
                <a:cubicBezTo>
                  <a:pt x="420" y="370"/>
                  <a:pt x="420" y="370"/>
                  <a:pt x="420" y="370"/>
                </a:cubicBezTo>
                <a:cubicBezTo>
                  <a:pt x="327" y="370"/>
                  <a:pt x="327" y="370"/>
                  <a:pt x="327" y="370"/>
                </a:cubicBezTo>
                <a:cubicBezTo>
                  <a:pt x="327" y="125"/>
                  <a:pt x="327" y="125"/>
                  <a:pt x="327" y="125"/>
                </a:cubicBezTo>
                <a:lnTo>
                  <a:pt x="423" y="125"/>
                </a:lnTo>
                <a:close/>
                <a:moveTo>
                  <a:pt x="327" y="0"/>
                </a:moveTo>
                <a:cubicBezTo>
                  <a:pt x="327" y="110"/>
                  <a:pt x="327" y="110"/>
                  <a:pt x="327" y="110"/>
                </a:cubicBezTo>
                <a:cubicBezTo>
                  <a:pt x="234" y="110"/>
                  <a:pt x="234" y="110"/>
                  <a:pt x="234" y="110"/>
                </a:cubicBezTo>
                <a:cubicBezTo>
                  <a:pt x="234" y="90"/>
                  <a:pt x="234" y="90"/>
                  <a:pt x="234" y="90"/>
                </a:cubicBezTo>
                <a:cubicBezTo>
                  <a:pt x="241" y="88"/>
                  <a:pt x="249" y="80"/>
                  <a:pt x="249" y="70"/>
                </a:cubicBezTo>
                <a:cubicBezTo>
                  <a:pt x="249" y="62"/>
                  <a:pt x="241" y="55"/>
                  <a:pt x="234" y="52"/>
                </a:cubicBezTo>
                <a:cubicBezTo>
                  <a:pt x="234" y="7"/>
                  <a:pt x="234" y="7"/>
                  <a:pt x="234" y="7"/>
                </a:cubicBezTo>
                <a:cubicBezTo>
                  <a:pt x="261" y="2"/>
                  <a:pt x="294" y="0"/>
                  <a:pt x="327" y="0"/>
                </a:cubicBezTo>
                <a:moveTo>
                  <a:pt x="327" y="125"/>
                </a:moveTo>
                <a:cubicBezTo>
                  <a:pt x="327" y="370"/>
                  <a:pt x="327" y="370"/>
                  <a:pt x="327" y="370"/>
                </a:cubicBezTo>
                <a:cubicBezTo>
                  <a:pt x="234" y="370"/>
                  <a:pt x="234" y="370"/>
                  <a:pt x="234" y="370"/>
                </a:cubicBezTo>
                <a:cubicBezTo>
                  <a:pt x="234" y="302"/>
                  <a:pt x="234" y="302"/>
                  <a:pt x="234" y="302"/>
                </a:cubicBezTo>
                <a:cubicBezTo>
                  <a:pt x="317" y="302"/>
                  <a:pt x="317" y="302"/>
                  <a:pt x="317" y="302"/>
                </a:cubicBezTo>
                <a:cubicBezTo>
                  <a:pt x="317" y="176"/>
                  <a:pt x="317" y="176"/>
                  <a:pt x="317" y="176"/>
                </a:cubicBezTo>
                <a:cubicBezTo>
                  <a:pt x="234" y="176"/>
                  <a:pt x="234" y="176"/>
                  <a:pt x="234" y="176"/>
                </a:cubicBezTo>
                <a:cubicBezTo>
                  <a:pt x="234" y="125"/>
                  <a:pt x="234" y="125"/>
                  <a:pt x="234" y="125"/>
                </a:cubicBezTo>
                <a:cubicBezTo>
                  <a:pt x="327" y="125"/>
                  <a:pt x="327" y="125"/>
                  <a:pt x="327" y="125"/>
                </a:cubicBezTo>
                <a:moveTo>
                  <a:pt x="327" y="400"/>
                </a:moveTo>
                <a:cubicBezTo>
                  <a:pt x="327" y="420"/>
                  <a:pt x="327" y="420"/>
                  <a:pt x="327" y="420"/>
                </a:cubicBezTo>
                <a:cubicBezTo>
                  <a:pt x="234" y="420"/>
                  <a:pt x="234" y="420"/>
                  <a:pt x="234" y="420"/>
                </a:cubicBezTo>
                <a:cubicBezTo>
                  <a:pt x="234" y="400"/>
                  <a:pt x="234" y="400"/>
                  <a:pt x="234" y="400"/>
                </a:cubicBezTo>
                <a:cubicBezTo>
                  <a:pt x="327" y="400"/>
                  <a:pt x="327" y="400"/>
                  <a:pt x="327" y="400"/>
                </a:cubicBezTo>
                <a:moveTo>
                  <a:pt x="327" y="450"/>
                </a:moveTo>
                <a:cubicBezTo>
                  <a:pt x="327" y="471"/>
                  <a:pt x="327" y="471"/>
                  <a:pt x="327" y="471"/>
                </a:cubicBezTo>
                <a:cubicBezTo>
                  <a:pt x="234" y="471"/>
                  <a:pt x="234" y="471"/>
                  <a:pt x="234" y="471"/>
                </a:cubicBezTo>
                <a:cubicBezTo>
                  <a:pt x="234" y="450"/>
                  <a:pt x="234" y="450"/>
                  <a:pt x="234" y="450"/>
                </a:cubicBezTo>
                <a:cubicBezTo>
                  <a:pt x="327" y="450"/>
                  <a:pt x="327" y="450"/>
                  <a:pt x="327" y="450"/>
                </a:cubicBezTo>
                <a:moveTo>
                  <a:pt x="327" y="498"/>
                </a:moveTo>
                <a:cubicBezTo>
                  <a:pt x="327" y="554"/>
                  <a:pt x="327" y="554"/>
                  <a:pt x="327" y="554"/>
                </a:cubicBezTo>
                <a:cubicBezTo>
                  <a:pt x="234" y="554"/>
                  <a:pt x="234" y="554"/>
                  <a:pt x="234" y="554"/>
                </a:cubicBezTo>
                <a:cubicBezTo>
                  <a:pt x="234" y="498"/>
                  <a:pt x="234" y="498"/>
                  <a:pt x="234" y="498"/>
                </a:cubicBezTo>
                <a:lnTo>
                  <a:pt x="327" y="498"/>
                </a:lnTo>
                <a:close/>
                <a:moveTo>
                  <a:pt x="234" y="7"/>
                </a:moveTo>
                <a:cubicBezTo>
                  <a:pt x="234" y="52"/>
                  <a:pt x="234" y="52"/>
                  <a:pt x="234" y="52"/>
                </a:cubicBezTo>
                <a:cubicBezTo>
                  <a:pt x="231" y="50"/>
                  <a:pt x="231" y="50"/>
                  <a:pt x="229" y="50"/>
                </a:cubicBezTo>
                <a:cubicBezTo>
                  <a:pt x="216" y="50"/>
                  <a:pt x="209" y="60"/>
                  <a:pt x="209" y="70"/>
                </a:cubicBezTo>
                <a:cubicBezTo>
                  <a:pt x="209" y="83"/>
                  <a:pt x="216" y="93"/>
                  <a:pt x="229" y="93"/>
                </a:cubicBezTo>
                <a:cubicBezTo>
                  <a:pt x="231" y="93"/>
                  <a:pt x="231" y="93"/>
                  <a:pt x="234" y="90"/>
                </a:cubicBezTo>
                <a:cubicBezTo>
                  <a:pt x="234" y="110"/>
                  <a:pt x="234" y="110"/>
                  <a:pt x="234" y="11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78" y="93"/>
                  <a:pt x="188" y="83"/>
                  <a:pt x="188" y="70"/>
                </a:cubicBezTo>
                <a:cubicBezTo>
                  <a:pt x="188" y="60"/>
                  <a:pt x="178" y="50"/>
                  <a:pt x="168" y="50"/>
                </a:cubicBezTo>
                <a:cubicBezTo>
                  <a:pt x="168" y="22"/>
                  <a:pt x="168" y="22"/>
                  <a:pt x="168" y="22"/>
                </a:cubicBezTo>
                <a:cubicBezTo>
                  <a:pt x="188" y="15"/>
                  <a:pt x="211" y="10"/>
                  <a:pt x="234" y="7"/>
                </a:cubicBezTo>
                <a:moveTo>
                  <a:pt x="234" y="125"/>
                </a:moveTo>
                <a:cubicBezTo>
                  <a:pt x="234" y="176"/>
                  <a:pt x="234" y="176"/>
                  <a:pt x="234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234" y="125"/>
                  <a:pt x="234" y="125"/>
                  <a:pt x="234" y="125"/>
                </a:cubicBezTo>
                <a:moveTo>
                  <a:pt x="234" y="302"/>
                </a:moveTo>
                <a:cubicBezTo>
                  <a:pt x="234" y="370"/>
                  <a:pt x="234" y="370"/>
                  <a:pt x="234" y="370"/>
                </a:cubicBezTo>
                <a:cubicBezTo>
                  <a:pt x="231" y="370"/>
                  <a:pt x="231" y="370"/>
                  <a:pt x="231" y="370"/>
                </a:cubicBezTo>
                <a:cubicBezTo>
                  <a:pt x="231" y="400"/>
                  <a:pt x="231" y="400"/>
                  <a:pt x="231" y="400"/>
                </a:cubicBezTo>
                <a:cubicBezTo>
                  <a:pt x="234" y="400"/>
                  <a:pt x="234" y="400"/>
                  <a:pt x="234" y="400"/>
                </a:cubicBezTo>
                <a:cubicBezTo>
                  <a:pt x="234" y="420"/>
                  <a:pt x="234" y="420"/>
                  <a:pt x="234" y="420"/>
                </a:cubicBezTo>
                <a:cubicBezTo>
                  <a:pt x="231" y="420"/>
                  <a:pt x="231" y="420"/>
                  <a:pt x="231" y="420"/>
                </a:cubicBezTo>
                <a:cubicBezTo>
                  <a:pt x="231" y="450"/>
                  <a:pt x="231" y="450"/>
                  <a:pt x="231" y="450"/>
                </a:cubicBezTo>
                <a:cubicBezTo>
                  <a:pt x="234" y="450"/>
                  <a:pt x="234" y="450"/>
                  <a:pt x="234" y="450"/>
                </a:cubicBezTo>
                <a:cubicBezTo>
                  <a:pt x="234" y="471"/>
                  <a:pt x="234" y="471"/>
                  <a:pt x="234" y="471"/>
                </a:cubicBezTo>
                <a:cubicBezTo>
                  <a:pt x="231" y="471"/>
                  <a:pt x="231" y="471"/>
                  <a:pt x="231" y="471"/>
                </a:cubicBezTo>
                <a:cubicBezTo>
                  <a:pt x="231" y="498"/>
                  <a:pt x="231" y="498"/>
                  <a:pt x="231" y="498"/>
                </a:cubicBezTo>
                <a:cubicBezTo>
                  <a:pt x="234" y="498"/>
                  <a:pt x="234" y="498"/>
                  <a:pt x="234" y="498"/>
                </a:cubicBezTo>
                <a:cubicBezTo>
                  <a:pt x="234" y="554"/>
                  <a:pt x="234" y="554"/>
                  <a:pt x="234" y="554"/>
                </a:cubicBezTo>
                <a:cubicBezTo>
                  <a:pt x="168" y="554"/>
                  <a:pt x="168" y="554"/>
                  <a:pt x="168" y="554"/>
                </a:cubicBezTo>
                <a:cubicBezTo>
                  <a:pt x="168" y="473"/>
                  <a:pt x="168" y="473"/>
                  <a:pt x="168" y="473"/>
                </a:cubicBezTo>
                <a:cubicBezTo>
                  <a:pt x="171" y="468"/>
                  <a:pt x="173" y="460"/>
                  <a:pt x="173" y="453"/>
                </a:cubicBezTo>
                <a:cubicBezTo>
                  <a:pt x="173" y="443"/>
                  <a:pt x="171" y="435"/>
                  <a:pt x="168" y="430"/>
                </a:cubicBezTo>
                <a:cubicBezTo>
                  <a:pt x="168" y="302"/>
                  <a:pt x="168" y="302"/>
                  <a:pt x="168" y="302"/>
                </a:cubicBezTo>
                <a:cubicBezTo>
                  <a:pt x="234" y="302"/>
                  <a:pt x="234" y="302"/>
                  <a:pt x="234" y="302"/>
                </a:cubicBezTo>
                <a:moveTo>
                  <a:pt x="168" y="647"/>
                </a:moveTo>
                <a:cubicBezTo>
                  <a:pt x="168" y="584"/>
                  <a:pt x="168" y="584"/>
                  <a:pt x="168" y="584"/>
                </a:cubicBezTo>
                <a:cubicBezTo>
                  <a:pt x="173" y="584"/>
                  <a:pt x="173" y="584"/>
                  <a:pt x="173" y="584"/>
                </a:cubicBezTo>
                <a:cubicBezTo>
                  <a:pt x="173" y="627"/>
                  <a:pt x="173" y="627"/>
                  <a:pt x="173" y="627"/>
                </a:cubicBezTo>
                <a:cubicBezTo>
                  <a:pt x="173" y="634"/>
                  <a:pt x="171" y="639"/>
                  <a:pt x="168" y="647"/>
                </a:cubicBezTo>
                <a:moveTo>
                  <a:pt x="168" y="22"/>
                </a:moveTo>
                <a:cubicBezTo>
                  <a:pt x="168" y="50"/>
                  <a:pt x="168" y="50"/>
                  <a:pt x="168" y="50"/>
                </a:cubicBezTo>
                <a:cubicBezTo>
                  <a:pt x="156" y="50"/>
                  <a:pt x="146" y="60"/>
                  <a:pt x="146" y="70"/>
                </a:cubicBezTo>
                <a:cubicBezTo>
                  <a:pt x="146" y="83"/>
                  <a:pt x="156" y="93"/>
                  <a:pt x="168" y="93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30" y="110"/>
                  <a:pt x="130" y="110"/>
                  <a:pt x="130" y="110"/>
                </a:cubicBezTo>
                <a:cubicBezTo>
                  <a:pt x="130" y="37"/>
                  <a:pt x="130" y="37"/>
                  <a:pt x="130" y="37"/>
                </a:cubicBezTo>
                <a:cubicBezTo>
                  <a:pt x="141" y="32"/>
                  <a:pt x="153" y="27"/>
                  <a:pt x="168" y="22"/>
                </a:cubicBezTo>
                <a:moveTo>
                  <a:pt x="168" y="125"/>
                </a:moveTo>
                <a:cubicBezTo>
                  <a:pt x="168" y="176"/>
                  <a:pt x="168" y="176"/>
                  <a:pt x="168" y="176"/>
                </a:cubicBezTo>
                <a:cubicBezTo>
                  <a:pt x="151" y="176"/>
                  <a:pt x="151" y="176"/>
                  <a:pt x="151" y="176"/>
                </a:cubicBezTo>
                <a:cubicBezTo>
                  <a:pt x="151" y="302"/>
                  <a:pt x="151" y="302"/>
                  <a:pt x="151" y="302"/>
                </a:cubicBezTo>
                <a:cubicBezTo>
                  <a:pt x="168" y="302"/>
                  <a:pt x="168" y="302"/>
                  <a:pt x="168" y="302"/>
                </a:cubicBezTo>
                <a:cubicBezTo>
                  <a:pt x="168" y="430"/>
                  <a:pt x="168" y="430"/>
                  <a:pt x="168" y="430"/>
                </a:cubicBezTo>
                <a:cubicBezTo>
                  <a:pt x="161" y="418"/>
                  <a:pt x="146" y="408"/>
                  <a:pt x="130" y="408"/>
                </a:cubicBezTo>
                <a:cubicBezTo>
                  <a:pt x="130" y="125"/>
                  <a:pt x="130" y="125"/>
                  <a:pt x="130" y="125"/>
                </a:cubicBezTo>
                <a:cubicBezTo>
                  <a:pt x="168" y="125"/>
                  <a:pt x="168" y="125"/>
                  <a:pt x="168" y="125"/>
                </a:cubicBezTo>
                <a:moveTo>
                  <a:pt x="168" y="473"/>
                </a:moveTo>
                <a:cubicBezTo>
                  <a:pt x="168" y="554"/>
                  <a:pt x="168" y="554"/>
                  <a:pt x="168" y="554"/>
                </a:cubicBezTo>
                <a:cubicBezTo>
                  <a:pt x="130" y="554"/>
                  <a:pt x="130" y="554"/>
                  <a:pt x="130" y="554"/>
                </a:cubicBezTo>
                <a:cubicBezTo>
                  <a:pt x="130" y="496"/>
                  <a:pt x="130" y="496"/>
                  <a:pt x="130" y="496"/>
                </a:cubicBezTo>
                <a:cubicBezTo>
                  <a:pt x="146" y="496"/>
                  <a:pt x="161" y="486"/>
                  <a:pt x="168" y="473"/>
                </a:cubicBezTo>
                <a:moveTo>
                  <a:pt x="168" y="584"/>
                </a:moveTo>
                <a:cubicBezTo>
                  <a:pt x="168" y="647"/>
                  <a:pt x="168" y="647"/>
                  <a:pt x="168" y="647"/>
                </a:cubicBezTo>
                <a:cubicBezTo>
                  <a:pt x="161" y="654"/>
                  <a:pt x="151" y="660"/>
                  <a:pt x="141" y="660"/>
                </a:cubicBezTo>
                <a:cubicBezTo>
                  <a:pt x="130" y="660"/>
                  <a:pt x="130" y="660"/>
                  <a:pt x="130" y="660"/>
                </a:cubicBezTo>
                <a:cubicBezTo>
                  <a:pt x="130" y="584"/>
                  <a:pt x="130" y="584"/>
                  <a:pt x="130" y="584"/>
                </a:cubicBezTo>
                <a:lnTo>
                  <a:pt x="168" y="584"/>
                </a:lnTo>
                <a:close/>
                <a:moveTo>
                  <a:pt x="130" y="37"/>
                </a:moveTo>
                <a:cubicBezTo>
                  <a:pt x="130" y="110"/>
                  <a:pt x="130" y="110"/>
                  <a:pt x="13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3"/>
                  <a:pt x="90" y="57"/>
                  <a:pt x="130" y="37"/>
                </a:cubicBezTo>
                <a:moveTo>
                  <a:pt x="130" y="125"/>
                </a:moveTo>
                <a:cubicBezTo>
                  <a:pt x="130" y="408"/>
                  <a:pt x="130" y="408"/>
                  <a:pt x="130" y="408"/>
                </a:cubicBezTo>
                <a:cubicBezTo>
                  <a:pt x="105" y="408"/>
                  <a:pt x="88" y="428"/>
                  <a:pt x="88" y="453"/>
                </a:cubicBezTo>
                <a:cubicBezTo>
                  <a:pt x="88" y="476"/>
                  <a:pt x="105" y="496"/>
                  <a:pt x="130" y="496"/>
                </a:cubicBezTo>
                <a:cubicBezTo>
                  <a:pt x="130" y="554"/>
                  <a:pt x="130" y="554"/>
                  <a:pt x="130" y="554"/>
                </a:cubicBezTo>
                <a:cubicBezTo>
                  <a:pt x="30" y="554"/>
                  <a:pt x="30" y="554"/>
                  <a:pt x="30" y="554"/>
                </a:cubicBezTo>
                <a:cubicBezTo>
                  <a:pt x="30" y="387"/>
                  <a:pt x="30" y="387"/>
                  <a:pt x="30" y="387"/>
                </a:cubicBezTo>
                <a:cubicBezTo>
                  <a:pt x="37" y="377"/>
                  <a:pt x="52" y="367"/>
                  <a:pt x="68" y="367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130" y="125"/>
                  <a:pt x="130" y="125"/>
                  <a:pt x="130" y="125"/>
                </a:cubicBezTo>
                <a:moveTo>
                  <a:pt x="130" y="584"/>
                </a:moveTo>
                <a:cubicBezTo>
                  <a:pt x="130" y="660"/>
                  <a:pt x="130" y="660"/>
                  <a:pt x="130" y="660"/>
                </a:cubicBezTo>
                <a:cubicBezTo>
                  <a:pt x="120" y="660"/>
                  <a:pt x="120" y="660"/>
                  <a:pt x="120" y="660"/>
                </a:cubicBezTo>
                <a:cubicBezTo>
                  <a:pt x="103" y="660"/>
                  <a:pt x="88" y="647"/>
                  <a:pt x="88" y="627"/>
                </a:cubicBezTo>
                <a:cubicBezTo>
                  <a:pt x="88" y="584"/>
                  <a:pt x="88" y="584"/>
                  <a:pt x="88" y="584"/>
                </a:cubicBezTo>
                <a:cubicBezTo>
                  <a:pt x="130" y="584"/>
                  <a:pt x="130" y="584"/>
                  <a:pt x="130" y="584"/>
                </a:cubicBezTo>
                <a:moveTo>
                  <a:pt x="30" y="287"/>
                </a:moveTo>
                <a:cubicBezTo>
                  <a:pt x="35" y="287"/>
                  <a:pt x="37" y="282"/>
                  <a:pt x="37" y="277"/>
                </a:cubicBezTo>
                <a:cubicBezTo>
                  <a:pt x="37" y="191"/>
                  <a:pt x="37" y="191"/>
                  <a:pt x="37" y="191"/>
                </a:cubicBezTo>
                <a:cubicBezTo>
                  <a:pt x="37" y="186"/>
                  <a:pt x="35" y="178"/>
                  <a:pt x="30" y="176"/>
                </a:cubicBezTo>
                <a:lnTo>
                  <a:pt x="30" y="287"/>
                </a:lnTo>
                <a:close/>
                <a:moveTo>
                  <a:pt x="30" y="176"/>
                </a:moveTo>
                <a:cubicBezTo>
                  <a:pt x="30" y="287"/>
                  <a:pt x="30" y="287"/>
                  <a:pt x="30" y="287"/>
                </a:cubicBezTo>
                <a:cubicBezTo>
                  <a:pt x="30" y="287"/>
                  <a:pt x="27" y="287"/>
                  <a:pt x="27" y="284"/>
                </a:cubicBezTo>
                <a:cubicBezTo>
                  <a:pt x="10" y="279"/>
                  <a:pt x="10" y="279"/>
                  <a:pt x="10" y="279"/>
                </a:cubicBezTo>
                <a:cubicBezTo>
                  <a:pt x="5" y="277"/>
                  <a:pt x="0" y="269"/>
                  <a:pt x="0" y="261"/>
                </a:cubicBezTo>
                <a:cubicBezTo>
                  <a:pt x="0" y="176"/>
                  <a:pt x="0" y="176"/>
                  <a:pt x="0" y="176"/>
                </a:cubicBezTo>
                <a:cubicBezTo>
                  <a:pt x="0" y="168"/>
                  <a:pt x="5" y="166"/>
                  <a:pt x="10" y="168"/>
                </a:cubicBezTo>
                <a:cubicBezTo>
                  <a:pt x="27" y="173"/>
                  <a:pt x="27" y="173"/>
                  <a:pt x="27" y="173"/>
                </a:cubicBezTo>
                <a:cubicBezTo>
                  <a:pt x="27" y="176"/>
                  <a:pt x="30" y="176"/>
                  <a:pt x="30" y="176"/>
                </a:cubicBezTo>
                <a:moveTo>
                  <a:pt x="30" y="387"/>
                </a:moveTo>
                <a:cubicBezTo>
                  <a:pt x="30" y="554"/>
                  <a:pt x="30" y="554"/>
                  <a:pt x="30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413"/>
                  <a:pt x="22" y="413"/>
                  <a:pt x="22" y="413"/>
                </a:cubicBezTo>
                <a:cubicBezTo>
                  <a:pt x="22" y="403"/>
                  <a:pt x="25" y="395"/>
                  <a:pt x="30" y="387"/>
                </a:cubicBezTo>
              </a:path>
            </a:pathLst>
          </a:custGeom>
          <a:solidFill>
            <a:srgbClr val="D20000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73" name="path"/>
          <p:cNvSpPr/>
          <p:nvPr/>
        </p:nvSpPr>
        <p:spPr>
          <a:xfrm>
            <a:off x="1333500" y="3086100"/>
            <a:ext cx="471487" cy="357187"/>
          </a:xfrm>
          <a:custGeom>
            <a:avLst/>
            <a:gdLst/>
            <a:ahLst/>
            <a:cxnLst/>
            <a:rect l="0" t="0" r="0" b="0"/>
            <a:pathLst>
              <a:path w="742" h="562">
                <a:moveTo>
                  <a:pt x="682" y="562"/>
                </a:moveTo>
                <a:cubicBezTo>
                  <a:pt x="714" y="562"/>
                  <a:pt x="742" y="534"/>
                  <a:pt x="742" y="502"/>
                </a:cubicBezTo>
                <a:cubicBezTo>
                  <a:pt x="742" y="57"/>
                  <a:pt x="742" y="57"/>
                  <a:pt x="742" y="57"/>
                </a:cubicBezTo>
                <a:cubicBezTo>
                  <a:pt x="742" y="25"/>
                  <a:pt x="714" y="0"/>
                  <a:pt x="682" y="0"/>
                </a:cubicBezTo>
                <a:cubicBezTo>
                  <a:pt x="563" y="0"/>
                  <a:pt x="563" y="0"/>
                  <a:pt x="563" y="0"/>
                </a:cubicBezTo>
                <a:cubicBezTo>
                  <a:pt x="563" y="40"/>
                  <a:pt x="563" y="40"/>
                  <a:pt x="563" y="40"/>
                </a:cubicBezTo>
                <a:cubicBezTo>
                  <a:pt x="649" y="40"/>
                  <a:pt x="649" y="40"/>
                  <a:pt x="649" y="40"/>
                </a:cubicBezTo>
                <a:cubicBezTo>
                  <a:pt x="674" y="40"/>
                  <a:pt x="697" y="60"/>
                  <a:pt x="697" y="87"/>
                </a:cubicBezTo>
                <a:cubicBezTo>
                  <a:pt x="697" y="474"/>
                  <a:pt x="697" y="474"/>
                  <a:pt x="697" y="474"/>
                </a:cubicBezTo>
                <a:cubicBezTo>
                  <a:pt x="697" y="499"/>
                  <a:pt x="674" y="522"/>
                  <a:pt x="649" y="522"/>
                </a:cubicBezTo>
                <a:cubicBezTo>
                  <a:pt x="563" y="522"/>
                  <a:pt x="563" y="522"/>
                  <a:pt x="563" y="522"/>
                </a:cubicBezTo>
                <a:cubicBezTo>
                  <a:pt x="563" y="562"/>
                  <a:pt x="563" y="562"/>
                  <a:pt x="563" y="562"/>
                </a:cubicBezTo>
                <a:cubicBezTo>
                  <a:pt x="682" y="562"/>
                  <a:pt x="682" y="562"/>
                  <a:pt x="682" y="562"/>
                </a:cubicBezTo>
                <a:moveTo>
                  <a:pt x="563" y="487"/>
                </a:moveTo>
                <a:cubicBezTo>
                  <a:pt x="563" y="472"/>
                  <a:pt x="563" y="472"/>
                  <a:pt x="563" y="472"/>
                </a:cubicBezTo>
                <a:cubicBezTo>
                  <a:pt x="624" y="472"/>
                  <a:pt x="624" y="472"/>
                  <a:pt x="624" y="472"/>
                </a:cubicBezTo>
                <a:cubicBezTo>
                  <a:pt x="624" y="449"/>
                  <a:pt x="624" y="449"/>
                  <a:pt x="624" y="449"/>
                </a:cubicBezTo>
                <a:cubicBezTo>
                  <a:pt x="563" y="449"/>
                  <a:pt x="563" y="449"/>
                  <a:pt x="563" y="449"/>
                </a:cubicBezTo>
                <a:cubicBezTo>
                  <a:pt x="563" y="72"/>
                  <a:pt x="563" y="72"/>
                  <a:pt x="563" y="72"/>
                </a:cubicBezTo>
                <a:cubicBezTo>
                  <a:pt x="626" y="72"/>
                  <a:pt x="626" y="72"/>
                  <a:pt x="626" y="72"/>
                </a:cubicBezTo>
                <a:cubicBezTo>
                  <a:pt x="646" y="72"/>
                  <a:pt x="664" y="90"/>
                  <a:pt x="664" y="113"/>
                </a:cubicBezTo>
                <a:cubicBezTo>
                  <a:pt x="664" y="449"/>
                  <a:pt x="664" y="449"/>
                  <a:pt x="664" y="449"/>
                </a:cubicBezTo>
                <a:cubicBezTo>
                  <a:pt x="664" y="469"/>
                  <a:pt x="646" y="487"/>
                  <a:pt x="626" y="487"/>
                </a:cubicBezTo>
                <a:lnTo>
                  <a:pt x="563" y="487"/>
                </a:lnTo>
                <a:close/>
                <a:moveTo>
                  <a:pt x="563" y="0"/>
                </a:moveTo>
                <a:cubicBezTo>
                  <a:pt x="470" y="0"/>
                  <a:pt x="470" y="0"/>
                  <a:pt x="470" y="0"/>
                </a:cubicBezTo>
                <a:cubicBezTo>
                  <a:pt x="470" y="40"/>
                  <a:pt x="470" y="40"/>
                  <a:pt x="470" y="40"/>
                </a:cubicBezTo>
                <a:cubicBezTo>
                  <a:pt x="563" y="40"/>
                  <a:pt x="563" y="40"/>
                  <a:pt x="563" y="40"/>
                </a:cubicBezTo>
                <a:cubicBezTo>
                  <a:pt x="563" y="0"/>
                  <a:pt x="563" y="0"/>
                  <a:pt x="563" y="0"/>
                </a:cubicBezTo>
                <a:moveTo>
                  <a:pt x="470" y="562"/>
                </a:moveTo>
                <a:cubicBezTo>
                  <a:pt x="563" y="562"/>
                  <a:pt x="563" y="562"/>
                  <a:pt x="563" y="562"/>
                </a:cubicBezTo>
                <a:cubicBezTo>
                  <a:pt x="563" y="522"/>
                  <a:pt x="563" y="522"/>
                  <a:pt x="563" y="522"/>
                </a:cubicBezTo>
                <a:cubicBezTo>
                  <a:pt x="470" y="522"/>
                  <a:pt x="470" y="522"/>
                  <a:pt x="470" y="522"/>
                </a:cubicBezTo>
                <a:cubicBezTo>
                  <a:pt x="470" y="562"/>
                  <a:pt x="470" y="562"/>
                  <a:pt x="470" y="562"/>
                </a:cubicBezTo>
                <a:moveTo>
                  <a:pt x="563" y="72"/>
                </a:moveTo>
                <a:cubicBezTo>
                  <a:pt x="563" y="449"/>
                  <a:pt x="563" y="449"/>
                  <a:pt x="563" y="449"/>
                </a:cubicBezTo>
                <a:cubicBezTo>
                  <a:pt x="503" y="449"/>
                  <a:pt x="503" y="449"/>
                  <a:pt x="503" y="449"/>
                </a:cubicBezTo>
                <a:cubicBezTo>
                  <a:pt x="503" y="472"/>
                  <a:pt x="503" y="472"/>
                  <a:pt x="503" y="472"/>
                </a:cubicBezTo>
                <a:cubicBezTo>
                  <a:pt x="563" y="472"/>
                  <a:pt x="563" y="472"/>
                  <a:pt x="563" y="472"/>
                </a:cubicBezTo>
                <a:cubicBezTo>
                  <a:pt x="563" y="487"/>
                  <a:pt x="563" y="487"/>
                  <a:pt x="563" y="487"/>
                </a:cubicBezTo>
                <a:cubicBezTo>
                  <a:pt x="470" y="487"/>
                  <a:pt x="470" y="487"/>
                  <a:pt x="470" y="487"/>
                </a:cubicBezTo>
                <a:cubicBezTo>
                  <a:pt x="470" y="338"/>
                  <a:pt x="470" y="338"/>
                  <a:pt x="470" y="338"/>
                </a:cubicBezTo>
                <a:cubicBezTo>
                  <a:pt x="473" y="338"/>
                  <a:pt x="475" y="336"/>
                  <a:pt x="475" y="336"/>
                </a:cubicBezTo>
                <a:cubicBezTo>
                  <a:pt x="488" y="333"/>
                  <a:pt x="495" y="328"/>
                  <a:pt x="505" y="321"/>
                </a:cubicBezTo>
                <a:cubicBezTo>
                  <a:pt x="513" y="311"/>
                  <a:pt x="518" y="303"/>
                  <a:pt x="521" y="293"/>
                </a:cubicBezTo>
                <a:cubicBezTo>
                  <a:pt x="523" y="288"/>
                  <a:pt x="523" y="283"/>
                  <a:pt x="523" y="278"/>
                </a:cubicBezTo>
                <a:cubicBezTo>
                  <a:pt x="523" y="273"/>
                  <a:pt x="523" y="268"/>
                  <a:pt x="521" y="261"/>
                </a:cubicBezTo>
                <a:cubicBezTo>
                  <a:pt x="521" y="256"/>
                  <a:pt x="515" y="251"/>
                  <a:pt x="510" y="246"/>
                </a:cubicBezTo>
                <a:cubicBezTo>
                  <a:pt x="503" y="241"/>
                  <a:pt x="495" y="236"/>
                  <a:pt x="485" y="236"/>
                </a:cubicBezTo>
                <a:cubicBezTo>
                  <a:pt x="495" y="228"/>
                  <a:pt x="500" y="220"/>
                  <a:pt x="505" y="213"/>
                </a:cubicBezTo>
                <a:cubicBezTo>
                  <a:pt x="508" y="203"/>
                  <a:pt x="508" y="195"/>
                  <a:pt x="505" y="185"/>
                </a:cubicBezTo>
                <a:cubicBezTo>
                  <a:pt x="503" y="178"/>
                  <a:pt x="498" y="173"/>
                  <a:pt x="490" y="168"/>
                </a:cubicBezTo>
                <a:cubicBezTo>
                  <a:pt x="485" y="165"/>
                  <a:pt x="478" y="165"/>
                  <a:pt x="470" y="165"/>
                </a:cubicBezTo>
                <a:cubicBezTo>
                  <a:pt x="470" y="72"/>
                  <a:pt x="470" y="72"/>
                  <a:pt x="470" y="72"/>
                </a:cubicBezTo>
                <a:cubicBezTo>
                  <a:pt x="563" y="72"/>
                  <a:pt x="563" y="72"/>
                  <a:pt x="563" y="72"/>
                </a:cubicBezTo>
                <a:moveTo>
                  <a:pt x="470" y="321"/>
                </a:moveTo>
                <a:cubicBezTo>
                  <a:pt x="470" y="321"/>
                  <a:pt x="473" y="321"/>
                  <a:pt x="473" y="321"/>
                </a:cubicBezTo>
                <a:cubicBezTo>
                  <a:pt x="480" y="318"/>
                  <a:pt x="485" y="313"/>
                  <a:pt x="488" y="306"/>
                </a:cubicBezTo>
                <a:cubicBezTo>
                  <a:pt x="490" y="296"/>
                  <a:pt x="490" y="288"/>
                  <a:pt x="488" y="278"/>
                </a:cubicBezTo>
                <a:cubicBezTo>
                  <a:pt x="485" y="266"/>
                  <a:pt x="480" y="258"/>
                  <a:pt x="470" y="251"/>
                </a:cubicBezTo>
                <a:cubicBezTo>
                  <a:pt x="470" y="321"/>
                  <a:pt x="470" y="321"/>
                  <a:pt x="470" y="321"/>
                </a:cubicBezTo>
                <a:moveTo>
                  <a:pt x="470" y="228"/>
                </a:moveTo>
                <a:cubicBezTo>
                  <a:pt x="475" y="218"/>
                  <a:pt x="478" y="210"/>
                  <a:pt x="478" y="200"/>
                </a:cubicBezTo>
                <a:cubicBezTo>
                  <a:pt x="478" y="195"/>
                  <a:pt x="478" y="193"/>
                  <a:pt x="478" y="188"/>
                </a:cubicBezTo>
                <a:cubicBezTo>
                  <a:pt x="475" y="185"/>
                  <a:pt x="475" y="180"/>
                  <a:pt x="473" y="178"/>
                </a:cubicBezTo>
                <a:cubicBezTo>
                  <a:pt x="470" y="178"/>
                  <a:pt x="470" y="178"/>
                  <a:pt x="470" y="178"/>
                </a:cubicBezTo>
                <a:lnTo>
                  <a:pt x="470" y="228"/>
                </a:lnTo>
                <a:close/>
                <a:moveTo>
                  <a:pt x="470" y="0"/>
                </a:moveTo>
                <a:cubicBezTo>
                  <a:pt x="370" y="0"/>
                  <a:pt x="370" y="0"/>
                  <a:pt x="370" y="0"/>
                </a:cubicBezTo>
                <a:cubicBezTo>
                  <a:pt x="370" y="40"/>
                  <a:pt x="370" y="40"/>
                  <a:pt x="370" y="40"/>
                </a:cubicBezTo>
                <a:cubicBezTo>
                  <a:pt x="470" y="40"/>
                  <a:pt x="470" y="40"/>
                  <a:pt x="470" y="40"/>
                </a:cubicBezTo>
                <a:cubicBezTo>
                  <a:pt x="470" y="0"/>
                  <a:pt x="470" y="0"/>
                  <a:pt x="470" y="0"/>
                </a:cubicBezTo>
                <a:moveTo>
                  <a:pt x="370" y="562"/>
                </a:moveTo>
                <a:cubicBezTo>
                  <a:pt x="470" y="562"/>
                  <a:pt x="470" y="562"/>
                  <a:pt x="470" y="562"/>
                </a:cubicBezTo>
                <a:cubicBezTo>
                  <a:pt x="470" y="522"/>
                  <a:pt x="470" y="522"/>
                  <a:pt x="470" y="522"/>
                </a:cubicBezTo>
                <a:cubicBezTo>
                  <a:pt x="370" y="522"/>
                  <a:pt x="370" y="522"/>
                  <a:pt x="370" y="522"/>
                </a:cubicBezTo>
                <a:cubicBezTo>
                  <a:pt x="370" y="562"/>
                  <a:pt x="370" y="562"/>
                  <a:pt x="370" y="562"/>
                </a:cubicBezTo>
                <a:moveTo>
                  <a:pt x="470" y="72"/>
                </a:moveTo>
                <a:cubicBezTo>
                  <a:pt x="470" y="165"/>
                  <a:pt x="470" y="165"/>
                  <a:pt x="470" y="165"/>
                </a:cubicBezTo>
                <a:cubicBezTo>
                  <a:pt x="465" y="165"/>
                  <a:pt x="463" y="165"/>
                  <a:pt x="458" y="168"/>
                </a:cubicBezTo>
                <a:cubicBezTo>
                  <a:pt x="442" y="170"/>
                  <a:pt x="432" y="178"/>
                  <a:pt x="425" y="188"/>
                </a:cubicBezTo>
                <a:cubicBezTo>
                  <a:pt x="420" y="200"/>
                  <a:pt x="417" y="210"/>
                  <a:pt x="420" y="220"/>
                </a:cubicBezTo>
                <a:cubicBezTo>
                  <a:pt x="422" y="233"/>
                  <a:pt x="432" y="243"/>
                  <a:pt x="445" y="246"/>
                </a:cubicBezTo>
                <a:cubicBezTo>
                  <a:pt x="435" y="253"/>
                  <a:pt x="425" y="263"/>
                  <a:pt x="422" y="273"/>
                </a:cubicBezTo>
                <a:cubicBezTo>
                  <a:pt x="417" y="283"/>
                  <a:pt x="415" y="293"/>
                  <a:pt x="420" y="306"/>
                </a:cubicBezTo>
                <a:cubicBezTo>
                  <a:pt x="422" y="316"/>
                  <a:pt x="427" y="326"/>
                  <a:pt x="440" y="333"/>
                </a:cubicBezTo>
                <a:cubicBezTo>
                  <a:pt x="448" y="338"/>
                  <a:pt x="458" y="338"/>
                  <a:pt x="470" y="338"/>
                </a:cubicBezTo>
                <a:cubicBezTo>
                  <a:pt x="470" y="487"/>
                  <a:pt x="470" y="487"/>
                  <a:pt x="470" y="487"/>
                </a:cubicBezTo>
                <a:cubicBezTo>
                  <a:pt x="370" y="487"/>
                  <a:pt x="370" y="487"/>
                  <a:pt x="370" y="487"/>
                </a:cubicBezTo>
                <a:cubicBezTo>
                  <a:pt x="370" y="344"/>
                  <a:pt x="370" y="344"/>
                  <a:pt x="370" y="344"/>
                </a:cubicBezTo>
                <a:cubicBezTo>
                  <a:pt x="372" y="344"/>
                  <a:pt x="372" y="344"/>
                  <a:pt x="372" y="344"/>
                </a:cubicBezTo>
                <a:cubicBezTo>
                  <a:pt x="372" y="313"/>
                  <a:pt x="372" y="313"/>
                  <a:pt x="372" y="313"/>
                </a:cubicBezTo>
                <a:cubicBezTo>
                  <a:pt x="400" y="308"/>
                  <a:pt x="400" y="308"/>
                  <a:pt x="400" y="308"/>
                </a:cubicBezTo>
                <a:cubicBezTo>
                  <a:pt x="397" y="281"/>
                  <a:pt x="397" y="281"/>
                  <a:pt x="397" y="281"/>
                </a:cubicBezTo>
                <a:cubicBezTo>
                  <a:pt x="370" y="288"/>
                  <a:pt x="370" y="288"/>
                  <a:pt x="370" y="288"/>
                </a:cubicBezTo>
                <a:cubicBezTo>
                  <a:pt x="370" y="266"/>
                  <a:pt x="370" y="266"/>
                  <a:pt x="370" y="266"/>
                </a:cubicBezTo>
                <a:cubicBezTo>
                  <a:pt x="370" y="72"/>
                  <a:pt x="370" y="72"/>
                  <a:pt x="370" y="72"/>
                </a:cubicBezTo>
                <a:cubicBezTo>
                  <a:pt x="470" y="72"/>
                  <a:pt x="470" y="72"/>
                  <a:pt x="470" y="72"/>
                </a:cubicBezTo>
                <a:moveTo>
                  <a:pt x="470" y="178"/>
                </a:moveTo>
                <a:cubicBezTo>
                  <a:pt x="468" y="175"/>
                  <a:pt x="465" y="175"/>
                  <a:pt x="463" y="175"/>
                </a:cubicBezTo>
                <a:cubicBezTo>
                  <a:pt x="455" y="178"/>
                  <a:pt x="450" y="183"/>
                  <a:pt x="448" y="190"/>
                </a:cubicBezTo>
                <a:cubicBezTo>
                  <a:pt x="445" y="195"/>
                  <a:pt x="445" y="203"/>
                  <a:pt x="448" y="208"/>
                </a:cubicBezTo>
                <a:cubicBezTo>
                  <a:pt x="450" y="220"/>
                  <a:pt x="455" y="228"/>
                  <a:pt x="465" y="233"/>
                </a:cubicBezTo>
                <a:cubicBezTo>
                  <a:pt x="468" y="231"/>
                  <a:pt x="470" y="228"/>
                  <a:pt x="470" y="228"/>
                </a:cubicBezTo>
                <a:cubicBezTo>
                  <a:pt x="470" y="178"/>
                  <a:pt x="470" y="178"/>
                  <a:pt x="470" y="178"/>
                </a:cubicBezTo>
                <a:moveTo>
                  <a:pt x="470" y="251"/>
                </a:moveTo>
                <a:cubicBezTo>
                  <a:pt x="470" y="251"/>
                  <a:pt x="468" y="251"/>
                  <a:pt x="468" y="248"/>
                </a:cubicBezTo>
                <a:cubicBezTo>
                  <a:pt x="455" y="261"/>
                  <a:pt x="450" y="276"/>
                  <a:pt x="450" y="291"/>
                </a:cubicBezTo>
                <a:cubicBezTo>
                  <a:pt x="450" y="296"/>
                  <a:pt x="450" y="301"/>
                  <a:pt x="453" y="303"/>
                </a:cubicBezTo>
                <a:cubicBezTo>
                  <a:pt x="453" y="311"/>
                  <a:pt x="458" y="316"/>
                  <a:pt x="460" y="318"/>
                </a:cubicBezTo>
                <a:cubicBezTo>
                  <a:pt x="463" y="321"/>
                  <a:pt x="468" y="321"/>
                  <a:pt x="470" y="321"/>
                </a:cubicBezTo>
                <a:lnTo>
                  <a:pt x="470" y="251"/>
                </a:lnTo>
                <a:close/>
                <a:moveTo>
                  <a:pt x="370" y="0"/>
                </a:moveTo>
                <a:cubicBezTo>
                  <a:pt x="249" y="0"/>
                  <a:pt x="249" y="0"/>
                  <a:pt x="249" y="0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370" y="40"/>
                  <a:pt x="370" y="40"/>
                  <a:pt x="370" y="40"/>
                </a:cubicBezTo>
                <a:cubicBezTo>
                  <a:pt x="370" y="0"/>
                  <a:pt x="370" y="0"/>
                  <a:pt x="370" y="0"/>
                </a:cubicBezTo>
                <a:moveTo>
                  <a:pt x="249" y="562"/>
                </a:moveTo>
                <a:cubicBezTo>
                  <a:pt x="370" y="562"/>
                  <a:pt x="370" y="562"/>
                  <a:pt x="370" y="562"/>
                </a:cubicBezTo>
                <a:cubicBezTo>
                  <a:pt x="370" y="522"/>
                  <a:pt x="370" y="522"/>
                  <a:pt x="370" y="522"/>
                </a:cubicBezTo>
                <a:cubicBezTo>
                  <a:pt x="249" y="522"/>
                  <a:pt x="249" y="522"/>
                  <a:pt x="249" y="522"/>
                </a:cubicBezTo>
                <a:cubicBezTo>
                  <a:pt x="249" y="562"/>
                  <a:pt x="249" y="562"/>
                  <a:pt x="249" y="562"/>
                </a:cubicBezTo>
                <a:moveTo>
                  <a:pt x="370" y="72"/>
                </a:moveTo>
                <a:cubicBezTo>
                  <a:pt x="370" y="266"/>
                  <a:pt x="370" y="266"/>
                  <a:pt x="370" y="266"/>
                </a:cubicBezTo>
                <a:cubicBezTo>
                  <a:pt x="370" y="261"/>
                  <a:pt x="370" y="261"/>
                  <a:pt x="370" y="261"/>
                </a:cubicBezTo>
                <a:cubicBezTo>
                  <a:pt x="344" y="268"/>
                  <a:pt x="344" y="268"/>
                  <a:pt x="344" y="268"/>
                </a:cubicBezTo>
                <a:cubicBezTo>
                  <a:pt x="347" y="296"/>
                  <a:pt x="347" y="296"/>
                  <a:pt x="347" y="296"/>
                </a:cubicBezTo>
                <a:cubicBezTo>
                  <a:pt x="319" y="303"/>
                  <a:pt x="319" y="303"/>
                  <a:pt x="319" y="303"/>
                </a:cubicBezTo>
                <a:cubicBezTo>
                  <a:pt x="319" y="328"/>
                  <a:pt x="319" y="328"/>
                  <a:pt x="319" y="328"/>
                </a:cubicBezTo>
                <a:cubicBezTo>
                  <a:pt x="347" y="321"/>
                  <a:pt x="347" y="321"/>
                  <a:pt x="347" y="321"/>
                </a:cubicBezTo>
                <a:cubicBezTo>
                  <a:pt x="347" y="349"/>
                  <a:pt x="347" y="349"/>
                  <a:pt x="347" y="349"/>
                </a:cubicBezTo>
                <a:cubicBezTo>
                  <a:pt x="370" y="344"/>
                  <a:pt x="370" y="344"/>
                  <a:pt x="370" y="344"/>
                </a:cubicBezTo>
                <a:cubicBezTo>
                  <a:pt x="370" y="487"/>
                  <a:pt x="370" y="487"/>
                  <a:pt x="370" y="487"/>
                </a:cubicBezTo>
                <a:cubicBezTo>
                  <a:pt x="249" y="487"/>
                  <a:pt x="249" y="487"/>
                  <a:pt x="249" y="487"/>
                </a:cubicBezTo>
                <a:cubicBezTo>
                  <a:pt x="249" y="394"/>
                  <a:pt x="249" y="394"/>
                  <a:pt x="249" y="394"/>
                </a:cubicBezTo>
                <a:cubicBezTo>
                  <a:pt x="251" y="394"/>
                  <a:pt x="254" y="394"/>
                  <a:pt x="256" y="391"/>
                </a:cubicBezTo>
                <a:cubicBezTo>
                  <a:pt x="274" y="389"/>
                  <a:pt x="284" y="379"/>
                  <a:pt x="294" y="364"/>
                </a:cubicBezTo>
                <a:cubicBezTo>
                  <a:pt x="302" y="349"/>
                  <a:pt x="304" y="331"/>
                  <a:pt x="299" y="311"/>
                </a:cubicBezTo>
                <a:cubicBezTo>
                  <a:pt x="297" y="301"/>
                  <a:pt x="291" y="293"/>
                  <a:pt x="286" y="288"/>
                </a:cubicBezTo>
                <a:cubicBezTo>
                  <a:pt x="281" y="286"/>
                  <a:pt x="279" y="283"/>
                  <a:pt x="274" y="283"/>
                </a:cubicBezTo>
                <a:cubicBezTo>
                  <a:pt x="271" y="281"/>
                  <a:pt x="264" y="283"/>
                  <a:pt x="259" y="283"/>
                </a:cubicBezTo>
                <a:cubicBezTo>
                  <a:pt x="254" y="286"/>
                  <a:pt x="251" y="286"/>
                  <a:pt x="249" y="288"/>
                </a:cubicBezTo>
                <a:cubicBezTo>
                  <a:pt x="249" y="233"/>
                  <a:pt x="249" y="233"/>
                  <a:pt x="249" y="233"/>
                </a:cubicBezTo>
                <a:cubicBezTo>
                  <a:pt x="251" y="233"/>
                  <a:pt x="251" y="233"/>
                  <a:pt x="251" y="233"/>
                </a:cubicBezTo>
                <a:cubicBezTo>
                  <a:pt x="256" y="233"/>
                  <a:pt x="259" y="233"/>
                  <a:pt x="261" y="236"/>
                </a:cubicBezTo>
                <a:cubicBezTo>
                  <a:pt x="264" y="236"/>
                  <a:pt x="266" y="238"/>
                  <a:pt x="266" y="243"/>
                </a:cubicBezTo>
                <a:cubicBezTo>
                  <a:pt x="266" y="246"/>
                  <a:pt x="266" y="248"/>
                  <a:pt x="264" y="251"/>
                </a:cubicBezTo>
                <a:cubicBezTo>
                  <a:pt x="271" y="248"/>
                  <a:pt x="276" y="246"/>
                  <a:pt x="279" y="243"/>
                </a:cubicBezTo>
                <a:cubicBezTo>
                  <a:pt x="281" y="238"/>
                  <a:pt x="281" y="233"/>
                  <a:pt x="279" y="231"/>
                </a:cubicBezTo>
                <a:cubicBezTo>
                  <a:pt x="279" y="225"/>
                  <a:pt x="276" y="223"/>
                  <a:pt x="269" y="220"/>
                </a:cubicBezTo>
                <a:cubicBezTo>
                  <a:pt x="264" y="218"/>
                  <a:pt x="259" y="218"/>
                  <a:pt x="251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72"/>
                  <a:pt x="249" y="72"/>
                  <a:pt x="249" y="72"/>
                </a:cubicBezTo>
                <a:cubicBezTo>
                  <a:pt x="370" y="72"/>
                  <a:pt x="370" y="72"/>
                  <a:pt x="370" y="72"/>
                </a:cubicBezTo>
                <a:moveTo>
                  <a:pt x="249" y="376"/>
                </a:moveTo>
                <a:cubicBezTo>
                  <a:pt x="251" y="376"/>
                  <a:pt x="254" y="376"/>
                  <a:pt x="254" y="376"/>
                </a:cubicBezTo>
                <a:cubicBezTo>
                  <a:pt x="264" y="374"/>
                  <a:pt x="269" y="366"/>
                  <a:pt x="274" y="356"/>
                </a:cubicBezTo>
                <a:cubicBezTo>
                  <a:pt x="276" y="344"/>
                  <a:pt x="279" y="333"/>
                  <a:pt x="276" y="323"/>
                </a:cubicBezTo>
                <a:cubicBezTo>
                  <a:pt x="271" y="308"/>
                  <a:pt x="266" y="301"/>
                  <a:pt x="259" y="303"/>
                </a:cubicBezTo>
                <a:cubicBezTo>
                  <a:pt x="254" y="303"/>
                  <a:pt x="251" y="306"/>
                  <a:pt x="249" y="308"/>
                </a:cubicBezTo>
                <a:lnTo>
                  <a:pt x="249" y="376"/>
                </a:lnTo>
                <a:close/>
                <a:moveTo>
                  <a:pt x="249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0"/>
                  <a:pt x="0" y="25"/>
                  <a:pt x="0" y="57"/>
                </a:cubicBezTo>
                <a:cubicBezTo>
                  <a:pt x="0" y="502"/>
                  <a:pt x="0" y="502"/>
                  <a:pt x="0" y="502"/>
                </a:cubicBezTo>
                <a:cubicBezTo>
                  <a:pt x="0" y="534"/>
                  <a:pt x="25" y="562"/>
                  <a:pt x="57" y="562"/>
                </a:cubicBezTo>
                <a:cubicBezTo>
                  <a:pt x="249" y="562"/>
                  <a:pt x="249" y="562"/>
                  <a:pt x="249" y="562"/>
                </a:cubicBezTo>
                <a:cubicBezTo>
                  <a:pt x="249" y="522"/>
                  <a:pt x="249" y="522"/>
                  <a:pt x="249" y="522"/>
                </a:cubicBezTo>
                <a:cubicBezTo>
                  <a:pt x="93" y="522"/>
                  <a:pt x="93" y="522"/>
                  <a:pt x="93" y="522"/>
                </a:cubicBezTo>
                <a:cubicBezTo>
                  <a:pt x="65" y="522"/>
                  <a:pt x="42" y="499"/>
                  <a:pt x="42" y="474"/>
                </a:cubicBezTo>
                <a:cubicBezTo>
                  <a:pt x="42" y="87"/>
                  <a:pt x="42" y="87"/>
                  <a:pt x="42" y="87"/>
                </a:cubicBezTo>
                <a:cubicBezTo>
                  <a:pt x="42" y="60"/>
                  <a:pt x="65" y="40"/>
                  <a:pt x="93" y="40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0"/>
                  <a:pt x="249" y="0"/>
                  <a:pt x="249" y="0"/>
                </a:cubicBezTo>
                <a:moveTo>
                  <a:pt x="249" y="72"/>
                </a:moveTo>
                <a:cubicBezTo>
                  <a:pt x="249" y="220"/>
                  <a:pt x="249" y="220"/>
                  <a:pt x="249" y="220"/>
                </a:cubicBezTo>
                <a:cubicBezTo>
                  <a:pt x="234" y="223"/>
                  <a:pt x="223" y="233"/>
                  <a:pt x="213" y="243"/>
                </a:cubicBezTo>
                <a:cubicBezTo>
                  <a:pt x="206" y="256"/>
                  <a:pt x="201" y="273"/>
                  <a:pt x="198" y="291"/>
                </a:cubicBezTo>
                <a:cubicBezTo>
                  <a:pt x="196" y="301"/>
                  <a:pt x="196" y="311"/>
                  <a:pt x="198" y="323"/>
                </a:cubicBezTo>
                <a:cubicBezTo>
                  <a:pt x="198" y="336"/>
                  <a:pt x="201" y="346"/>
                  <a:pt x="203" y="356"/>
                </a:cubicBezTo>
                <a:cubicBezTo>
                  <a:pt x="203" y="361"/>
                  <a:pt x="203" y="361"/>
                  <a:pt x="203" y="361"/>
                </a:cubicBezTo>
                <a:cubicBezTo>
                  <a:pt x="206" y="366"/>
                  <a:pt x="206" y="371"/>
                  <a:pt x="208" y="376"/>
                </a:cubicBezTo>
                <a:cubicBezTo>
                  <a:pt x="216" y="391"/>
                  <a:pt x="231" y="396"/>
                  <a:pt x="249" y="394"/>
                </a:cubicBezTo>
                <a:cubicBezTo>
                  <a:pt x="249" y="487"/>
                  <a:pt x="249" y="487"/>
                  <a:pt x="249" y="487"/>
                </a:cubicBezTo>
                <a:cubicBezTo>
                  <a:pt x="115" y="487"/>
                  <a:pt x="115" y="487"/>
                  <a:pt x="115" y="487"/>
                </a:cubicBezTo>
                <a:cubicBezTo>
                  <a:pt x="93" y="487"/>
                  <a:pt x="75" y="469"/>
                  <a:pt x="75" y="449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75" y="90"/>
                  <a:pt x="93" y="72"/>
                  <a:pt x="115" y="72"/>
                </a:cubicBezTo>
                <a:cubicBezTo>
                  <a:pt x="249" y="72"/>
                  <a:pt x="249" y="72"/>
                  <a:pt x="249" y="72"/>
                </a:cubicBezTo>
                <a:moveTo>
                  <a:pt x="249" y="233"/>
                </a:moveTo>
                <a:cubicBezTo>
                  <a:pt x="249" y="288"/>
                  <a:pt x="249" y="288"/>
                  <a:pt x="249" y="288"/>
                </a:cubicBezTo>
                <a:cubicBezTo>
                  <a:pt x="246" y="288"/>
                  <a:pt x="244" y="291"/>
                  <a:pt x="241" y="296"/>
                </a:cubicBezTo>
                <a:cubicBezTo>
                  <a:pt x="236" y="301"/>
                  <a:pt x="234" y="306"/>
                  <a:pt x="236" y="313"/>
                </a:cubicBezTo>
                <a:cubicBezTo>
                  <a:pt x="236" y="318"/>
                  <a:pt x="239" y="321"/>
                  <a:pt x="244" y="323"/>
                </a:cubicBezTo>
                <a:cubicBezTo>
                  <a:pt x="244" y="318"/>
                  <a:pt x="246" y="313"/>
                  <a:pt x="249" y="308"/>
                </a:cubicBezTo>
                <a:cubicBezTo>
                  <a:pt x="249" y="376"/>
                  <a:pt x="249" y="376"/>
                  <a:pt x="249" y="376"/>
                </a:cubicBezTo>
                <a:cubicBezTo>
                  <a:pt x="246" y="376"/>
                  <a:pt x="244" y="374"/>
                  <a:pt x="241" y="374"/>
                </a:cubicBezTo>
                <a:cubicBezTo>
                  <a:pt x="239" y="371"/>
                  <a:pt x="236" y="366"/>
                  <a:pt x="234" y="356"/>
                </a:cubicBezTo>
                <a:cubicBezTo>
                  <a:pt x="231" y="351"/>
                  <a:pt x="231" y="344"/>
                  <a:pt x="229" y="333"/>
                </a:cubicBezTo>
                <a:cubicBezTo>
                  <a:pt x="229" y="321"/>
                  <a:pt x="226" y="311"/>
                  <a:pt x="226" y="298"/>
                </a:cubicBezTo>
                <a:cubicBezTo>
                  <a:pt x="226" y="278"/>
                  <a:pt x="229" y="261"/>
                  <a:pt x="234" y="251"/>
                </a:cubicBezTo>
                <a:cubicBezTo>
                  <a:pt x="239" y="243"/>
                  <a:pt x="244" y="236"/>
                  <a:pt x="249" y="233"/>
                </a:cubicBezTo>
              </a:path>
            </a:pathLst>
          </a:custGeom>
          <a:solidFill>
            <a:srgbClr val="D5493A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44" name="group 44"/>
          <p:cNvGrpSpPr/>
          <p:nvPr/>
        </p:nvGrpSpPr>
        <p:grpSpPr>
          <a:xfrm rot="21600000">
            <a:off x="2522537" y="3511550"/>
            <a:ext cx="315912" cy="506412"/>
            <a:chOff x="0" y="0"/>
            <a:chExt cx="315912" cy="506412"/>
          </a:xfrm>
        </p:grpSpPr>
        <p:sp>
          <p:nvSpPr>
            <p:cNvPr id="274" name="path"/>
            <p:cNvSpPr/>
            <p:nvPr/>
          </p:nvSpPr>
          <p:spPr>
            <a:xfrm>
              <a:off x="0" y="0"/>
              <a:ext cx="315912" cy="287337"/>
            </a:xfrm>
            <a:custGeom>
              <a:avLst/>
              <a:gdLst/>
              <a:ahLst/>
              <a:cxnLst/>
              <a:rect l="0" t="0" r="0" b="0"/>
              <a:pathLst>
                <a:path w="497" h="452">
                  <a:moveTo>
                    <a:pt x="294" y="5"/>
                  </a:moveTo>
                  <a:cubicBezTo>
                    <a:pt x="279" y="2"/>
                    <a:pt x="263" y="0"/>
                    <a:pt x="248" y="0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61" y="42"/>
                    <a:pt x="274" y="42"/>
                    <a:pt x="286" y="45"/>
                  </a:cubicBezTo>
                  <a:cubicBezTo>
                    <a:pt x="385" y="68"/>
                    <a:pt x="449" y="164"/>
                    <a:pt x="428" y="265"/>
                  </a:cubicBezTo>
                  <a:cubicBezTo>
                    <a:pt x="411" y="351"/>
                    <a:pt x="332" y="412"/>
                    <a:pt x="248" y="412"/>
                  </a:cubicBezTo>
                  <a:cubicBezTo>
                    <a:pt x="248" y="452"/>
                    <a:pt x="248" y="452"/>
                    <a:pt x="248" y="452"/>
                  </a:cubicBezTo>
                  <a:cubicBezTo>
                    <a:pt x="352" y="452"/>
                    <a:pt x="449" y="379"/>
                    <a:pt x="469" y="273"/>
                  </a:cubicBezTo>
                  <a:cubicBezTo>
                    <a:pt x="497" y="151"/>
                    <a:pt x="418" y="30"/>
                    <a:pt x="294" y="5"/>
                  </a:cubicBezTo>
                  <a:moveTo>
                    <a:pt x="248" y="0"/>
                  </a:moveTo>
                  <a:cubicBezTo>
                    <a:pt x="142" y="0"/>
                    <a:pt x="48" y="73"/>
                    <a:pt x="25" y="179"/>
                  </a:cubicBezTo>
                  <a:cubicBezTo>
                    <a:pt x="0" y="303"/>
                    <a:pt x="78" y="422"/>
                    <a:pt x="200" y="447"/>
                  </a:cubicBezTo>
                  <a:cubicBezTo>
                    <a:pt x="215" y="452"/>
                    <a:pt x="233" y="452"/>
                    <a:pt x="248" y="452"/>
                  </a:cubicBezTo>
                  <a:cubicBezTo>
                    <a:pt x="248" y="412"/>
                    <a:pt x="248" y="412"/>
                    <a:pt x="248" y="412"/>
                  </a:cubicBezTo>
                  <a:cubicBezTo>
                    <a:pt x="236" y="412"/>
                    <a:pt x="223" y="409"/>
                    <a:pt x="210" y="406"/>
                  </a:cubicBezTo>
                  <a:cubicBezTo>
                    <a:pt x="109" y="386"/>
                    <a:pt x="45" y="288"/>
                    <a:pt x="65" y="189"/>
                  </a:cubicBezTo>
                  <a:cubicBezTo>
                    <a:pt x="83" y="101"/>
                    <a:pt x="162" y="42"/>
                    <a:pt x="248" y="42"/>
                  </a:cubicBezTo>
                  <a:lnTo>
                    <a:pt x="248" y="0"/>
                  </a:lnTo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75" name="path"/>
            <p:cNvSpPr/>
            <p:nvPr/>
          </p:nvSpPr>
          <p:spPr>
            <a:xfrm>
              <a:off x="82550" y="265112"/>
              <a:ext cx="66675" cy="146050"/>
            </a:xfrm>
            <a:custGeom>
              <a:avLst/>
              <a:gdLst/>
              <a:ahLst/>
              <a:cxnLst/>
              <a:rect l="0" t="0" r="0" b="0"/>
              <a:pathLst>
                <a:path w="105" h="230">
                  <a:moveTo>
                    <a:pt x="59" y="230"/>
                  </a:moveTo>
                  <a:lnTo>
                    <a:pt x="0" y="217"/>
                  </a:lnTo>
                  <a:lnTo>
                    <a:pt x="45" y="0"/>
                  </a:lnTo>
                  <a:lnTo>
                    <a:pt x="105" y="12"/>
                  </a:lnTo>
                  <a:lnTo>
                    <a:pt x="59" y="230"/>
                  </a:lnTo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76" name="path"/>
            <p:cNvSpPr/>
            <p:nvPr/>
          </p:nvSpPr>
          <p:spPr>
            <a:xfrm>
              <a:off x="53975" y="309562"/>
              <a:ext cx="95250" cy="196850"/>
            </a:xfrm>
            <a:custGeom>
              <a:avLst/>
              <a:gdLst/>
              <a:ahLst/>
              <a:cxnLst/>
              <a:rect l="0" t="0" r="0" b="0"/>
              <a:pathLst>
                <a:path w="150" h="310">
                  <a:moveTo>
                    <a:pt x="100" y="267"/>
                  </a:moveTo>
                  <a:cubicBezTo>
                    <a:pt x="95" y="292"/>
                    <a:pt x="70" y="310"/>
                    <a:pt x="45" y="304"/>
                  </a:cubicBezTo>
                  <a:cubicBezTo>
                    <a:pt x="17" y="297"/>
                    <a:pt x="0" y="272"/>
                    <a:pt x="7" y="247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5" y="15"/>
                    <a:pt x="80" y="0"/>
                    <a:pt x="105" y="5"/>
                  </a:cubicBezTo>
                  <a:cubicBezTo>
                    <a:pt x="132" y="10"/>
                    <a:pt x="150" y="35"/>
                    <a:pt x="142" y="62"/>
                  </a:cubicBezTo>
                  <a:lnTo>
                    <a:pt x="100" y="267"/>
                  </a:lnTo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277" name="path"/>
          <p:cNvSpPr/>
          <p:nvPr/>
        </p:nvSpPr>
        <p:spPr>
          <a:xfrm>
            <a:off x="1158024" y="3997871"/>
            <a:ext cx="576630" cy="259931"/>
          </a:xfrm>
          <a:custGeom>
            <a:avLst/>
            <a:gdLst/>
            <a:ahLst/>
            <a:cxnLst/>
            <a:rect l="0" t="0" r="0" b="0"/>
            <a:pathLst>
              <a:path w="908" h="409">
                <a:moveTo>
                  <a:pt x="451" y="409"/>
                </a:moveTo>
                <a:lnTo>
                  <a:pt x="0" y="203"/>
                </a:lnTo>
                <a:lnTo>
                  <a:pt x="462" y="0"/>
                </a:lnTo>
                <a:lnTo>
                  <a:pt x="908" y="200"/>
                </a:lnTo>
                <a:lnTo>
                  <a:pt x="451" y="409"/>
                </a:lnTo>
              </a:path>
            </a:pathLst>
          </a:custGeom>
          <a:solidFill>
            <a:srgbClr val="D5493A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78" name="path"/>
          <p:cNvSpPr/>
          <p:nvPr/>
        </p:nvSpPr>
        <p:spPr>
          <a:xfrm>
            <a:off x="2173287" y="1703387"/>
            <a:ext cx="388937" cy="381000"/>
          </a:xfrm>
          <a:custGeom>
            <a:avLst/>
            <a:gdLst/>
            <a:ahLst/>
            <a:cxnLst/>
            <a:rect l="0" t="0" r="0" b="0"/>
            <a:pathLst>
              <a:path w="612" h="600">
                <a:moveTo>
                  <a:pt x="584" y="214"/>
                </a:moveTo>
                <a:cubicBezTo>
                  <a:pt x="587" y="219"/>
                  <a:pt x="587" y="226"/>
                  <a:pt x="582" y="231"/>
                </a:cubicBezTo>
                <a:cubicBezTo>
                  <a:pt x="577" y="244"/>
                  <a:pt x="562" y="249"/>
                  <a:pt x="549" y="242"/>
                </a:cubicBezTo>
                <a:cubicBezTo>
                  <a:pt x="536" y="236"/>
                  <a:pt x="534" y="221"/>
                  <a:pt x="539" y="209"/>
                </a:cubicBezTo>
                <a:cubicBezTo>
                  <a:pt x="544" y="204"/>
                  <a:pt x="549" y="199"/>
                  <a:pt x="554" y="196"/>
                </a:cubicBezTo>
                <a:cubicBezTo>
                  <a:pt x="519" y="179"/>
                  <a:pt x="519" y="179"/>
                  <a:pt x="519" y="179"/>
                </a:cubicBezTo>
                <a:cubicBezTo>
                  <a:pt x="521" y="184"/>
                  <a:pt x="521" y="191"/>
                  <a:pt x="516" y="196"/>
                </a:cubicBezTo>
                <a:cubicBezTo>
                  <a:pt x="511" y="209"/>
                  <a:pt x="496" y="211"/>
                  <a:pt x="483" y="206"/>
                </a:cubicBezTo>
                <a:cubicBezTo>
                  <a:pt x="473" y="199"/>
                  <a:pt x="468" y="184"/>
                  <a:pt x="473" y="173"/>
                </a:cubicBezTo>
                <a:cubicBezTo>
                  <a:pt x="478" y="166"/>
                  <a:pt x="483" y="163"/>
                  <a:pt x="488" y="161"/>
                </a:cubicBezTo>
                <a:cubicBezTo>
                  <a:pt x="453" y="141"/>
                  <a:pt x="453" y="141"/>
                  <a:pt x="453" y="141"/>
                </a:cubicBezTo>
                <a:cubicBezTo>
                  <a:pt x="456" y="148"/>
                  <a:pt x="456" y="153"/>
                  <a:pt x="451" y="161"/>
                </a:cubicBezTo>
                <a:cubicBezTo>
                  <a:pt x="446" y="171"/>
                  <a:pt x="431" y="176"/>
                  <a:pt x="418" y="168"/>
                </a:cubicBezTo>
                <a:cubicBezTo>
                  <a:pt x="405" y="163"/>
                  <a:pt x="403" y="148"/>
                  <a:pt x="408" y="136"/>
                </a:cubicBezTo>
                <a:cubicBezTo>
                  <a:pt x="413" y="131"/>
                  <a:pt x="418" y="126"/>
                  <a:pt x="423" y="126"/>
                </a:cubicBezTo>
                <a:cubicBezTo>
                  <a:pt x="388" y="105"/>
                  <a:pt x="388" y="105"/>
                  <a:pt x="388" y="105"/>
                </a:cubicBezTo>
                <a:cubicBezTo>
                  <a:pt x="390" y="110"/>
                  <a:pt x="390" y="118"/>
                  <a:pt x="385" y="123"/>
                </a:cubicBezTo>
                <a:cubicBezTo>
                  <a:pt x="380" y="136"/>
                  <a:pt x="365" y="141"/>
                  <a:pt x="352" y="133"/>
                </a:cubicBezTo>
                <a:cubicBezTo>
                  <a:pt x="342" y="126"/>
                  <a:pt x="337" y="113"/>
                  <a:pt x="342" y="100"/>
                </a:cubicBezTo>
                <a:cubicBezTo>
                  <a:pt x="347" y="93"/>
                  <a:pt x="352" y="90"/>
                  <a:pt x="357" y="88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25" y="75"/>
                  <a:pt x="325" y="83"/>
                  <a:pt x="322" y="88"/>
                </a:cubicBezTo>
                <a:cubicBezTo>
                  <a:pt x="315" y="100"/>
                  <a:pt x="299" y="103"/>
                  <a:pt x="287" y="98"/>
                </a:cubicBezTo>
                <a:cubicBezTo>
                  <a:pt x="277" y="90"/>
                  <a:pt x="272" y="75"/>
                  <a:pt x="277" y="63"/>
                </a:cubicBezTo>
                <a:cubicBezTo>
                  <a:pt x="282" y="57"/>
                  <a:pt x="287" y="55"/>
                  <a:pt x="292" y="52"/>
                </a:cubicBezTo>
                <a:cubicBezTo>
                  <a:pt x="257" y="32"/>
                  <a:pt x="257" y="32"/>
                  <a:pt x="257" y="32"/>
                </a:cubicBezTo>
                <a:cubicBezTo>
                  <a:pt x="259" y="40"/>
                  <a:pt x="259" y="45"/>
                  <a:pt x="257" y="52"/>
                </a:cubicBezTo>
                <a:cubicBezTo>
                  <a:pt x="254" y="52"/>
                  <a:pt x="254" y="55"/>
                  <a:pt x="254" y="55"/>
                </a:cubicBezTo>
                <a:cubicBezTo>
                  <a:pt x="254" y="173"/>
                  <a:pt x="254" y="173"/>
                  <a:pt x="254" y="173"/>
                </a:cubicBezTo>
                <a:cubicBezTo>
                  <a:pt x="524" y="322"/>
                  <a:pt x="524" y="322"/>
                  <a:pt x="524" y="322"/>
                </a:cubicBezTo>
                <a:cubicBezTo>
                  <a:pt x="526" y="325"/>
                  <a:pt x="526" y="327"/>
                  <a:pt x="526" y="330"/>
                </a:cubicBezTo>
                <a:cubicBezTo>
                  <a:pt x="524" y="332"/>
                  <a:pt x="521" y="335"/>
                  <a:pt x="519" y="332"/>
                </a:cubicBezTo>
                <a:cubicBezTo>
                  <a:pt x="254" y="186"/>
                  <a:pt x="254" y="186"/>
                  <a:pt x="254" y="186"/>
                </a:cubicBezTo>
                <a:cubicBezTo>
                  <a:pt x="254" y="242"/>
                  <a:pt x="254" y="242"/>
                  <a:pt x="254" y="242"/>
                </a:cubicBezTo>
                <a:cubicBezTo>
                  <a:pt x="494" y="375"/>
                  <a:pt x="494" y="375"/>
                  <a:pt x="494" y="375"/>
                </a:cubicBezTo>
                <a:cubicBezTo>
                  <a:pt x="496" y="378"/>
                  <a:pt x="499" y="380"/>
                  <a:pt x="496" y="383"/>
                </a:cubicBezTo>
                <a:cubicBezTo>
                  <a:pt x="496" y="385"/>
                  <a:pt x="491" y="388"/>
                  <a:pt x="488" y="385"/>
                </a:cubicBezTo>
                <a:cubicBezTo>
                  <a:pt x="254" y="254"/>
                  <a:pt x="254" y="254"/>
                  <a:pt x="254" y="254"/>
                </a:cubicBezTo>
                <a:cubicBezTo>
                  <a:pt x="254" y="312"/>
                  <a:pt x="254" y="312"/>
                  <a:pt x="254" y="312"/>
                </a:cubicBezTo>
                <a:cubicBezTo>
                  <a:pt x="466" y="428"/>
                  <a:pt x="466" y="428"/>
                  <a:pt x="466" y="428"/>
                </a:cubicBezTo>
                <a:cubicBezTo>
                  <a:pt x="468" y="431"/>
                  <a:pt x="468" y="433"/>
                  <a:pt x="468" y="436"/>
                </a:cubicBezTo>
                <a:cubicBezTo>
                  <a:pt x="466" y="438"/>
                  <a:pt x="463" y="441"/>
                  <a:pt x="458" y="438"/>
                </a:cubicBezTo>
                <a:cubicBezTo>
                  <a:pt x="254" y="325"/>
                  <a:pt x="254" y="325"/>
                  <a:pt x="254" y="325"/>
                </a:cubicBezTo>
                <a:cubicBezTo>
                  <a:pt x="254" y="380"/>
                  <a:pt x="254" y="380"/>
                  <a:pt x="254" y="380"/>
                </a:cubicBezTo>
                <a:cubicBezTo>
                  <a:pt x="436" y="481"/>
                  <a:pt x="436" y="481"/>
                  <a:pt x="436" y="481"/>
                </a:cubicBezTo>
                <a:cubicBezTo>
                  <a:pt x="438" y="484"/>
                  <a:pt x="438" y="486"/>
                  <a:pt x="438" y="489"/>
                </a:cubicBezTo>
                <a:cubicBezTo>
                  <a:pt x="436" y="494"/>
                  <a:pt x="433" y="494"/>
                  <a:pt x="431" y="491"/>
                </a:cubicBezTo>
                <a:cubicBezTo>
                  <a:pt x="254" y="393"/>
                  <a:pt x="254" y="393"/>
                  <a:pt x="254" y="393"/>
                </a:cubicBezTo>
                <a:cubicBezTo>
                  <a:pt x="254" y="529"/>
                  <a:pt x="254" y="529"/>
                  <a:pt x="254" y="529"/>
                </a:cubicBezTo>
                <a:cubicBezTo>
                  <a:pt x="347" y="582"/>
                  <a:pt x="347" y="582"/>
                  <a:pt x="347" y="582"/>
                </a:cubicBezTo>
                <a:cubicBezTo>
                  <a:pt x="378" y="600"/>
                  <a:pt x="413" y="587"/>
                  <a:pt x="431" y="559"/>
                </a:cubicBezTo>
                <a:cubicBezTo>
                  <a:pt x="612" y="229"/>
                  <a:pt x="612" y="229"/>
                  <a:pt x="612" y="229"/>
                </a:cubicBezTo>
                <a:lnTo>
                  <a:pt x="584" y="214"/>
                </a:lnTo>
                <a:close/>
                <a:moveTo>
                  <a:pt x="254" y="55"/>
                </a:moveTo>
                <a:cubicBezTo>
                  <a:pt x="247" y="65"/>
                  <a:pt x="234" y="68"/>
                  <a:pt x="221" y="60"/>
                </a:cubicBezTo>
                <a:cubicBezTo>
                  <a:pt x="211" y="55"/>
                  <a:pt x="206" y="40"/>
                  <a:pt x="214" y="27"/>
                </a:cubicBezTo>
                <a:cubicBezTo>
                  <a:pt x="216" y="22"/>
                  <a:pt x="221" y="17"/>
                  <a:pt x="226" y="15"/>
                </a:cubicBezTo>
                <a:cubicBezTo>
                  <a:pt x="196" y="0"/>
                  <a:pt x="196" y="0"/>
                  <a:pt x="196" y="0"/>
                </a:cubicBezTo>
                <a:cubicBezTo>
                  <a:pt x="15" y="327"/>
                  <a:pt x="15" y="327"/>
                  <a:pt x="15" y="327"/>
                </a:cubicBezTo>
                <a:cubicBezTo>
                  <a:pt x="0" y="357"/>
                  <a:pt x="10" y="395"/>
                  <a:pt x="37" y="410"/>
                </a:cubicBezTo>
                <a:cubicBezTo>
                  <a:pt x="254" y="529"/>
                  <a:pt x="254" y="529"/>
                  <a:pt x="254" y="529"/>
                </a:cubicBezTo>
                <a:cubicBezTo>
                  <a:pt x="254" y="393"/>
                  <a:pt x="254" y="393"/>
                  <a:pt x="254" y="393"/>
                </a:cubicBezTo>
                <a:cubicBezTo>
                  <a:pt x="70" y="292"/>
                  <a:pt x="70" y="292"/>
                  <a:pt x="70" y="292"/>
                </a:cubicBezTo>
                <a:cubicBezTo>
                  <a:pt x="68" y="292"/>
                  <a:pt x="68" y="287"/>
                  <a:pt x="68" y="284"/>
                </a:cubicBezTo>
                <a:cubicBezTo>
                  <a:pt x="70" y="282"/>
                  <a:pt x="73" y="282"/>
                  <a:pt x="75" y="282"/>
                </a:cubicBezTo>
                <a:cubicBezTo>
                  <a:pt x="254" y="380"/>
                  <a:pt x="254" y="380"/>
                  <a:pt x="254" y="380"/>
                </a:cubicBezTo>
                <a:cubicBezTo>
                  <a:pt x="254" y="325"/>
                  <a:pt x="254" y="325"/>
                  <a:pt x="254" y="325"/>
                </a:cubicBezTo>
                <a:cubicBezTo>
                  <a:pt x="100" y="239"/>
                  <a:pt x="100" y="239"/>
                  <a:pt x="100" y="239"/>
                </a:cubicBezTo>
                <a:cubicBezTo>
                  <a:pt x="98" y="239"/>
                  <a:pt x="95" y="234"/>
                  <a:pt x="98" y="231"/>
                </a:cubicBezTo>
                <a:cubicBezTo>
                  <a:pt x="100" y="229"/>
                  <a:pt x="103" y="229"/>
                  <a:pt x="105" y="229"/>
                </a:cubicBezTo>
                <a:cubicBezTo>
                  <a:pt x="254" y="312"/>
                  <a:pt x="254" y="312"/>
                  <a:pt x="254" y="312"/>
                </a:cubicBezTo>
                <a:cubicBezTo>
                  <a:pt x="254" y="254"/>
                  <a:pt x="254" y="254"/>
                  <a:pt x="254" y="254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26" y="186"/>
                  <a:pt x="126" y="181"/>
                  <a:pt x="128" y="179"/>
                </a:cubicBezTo>
                <a:cubicBezTo>
                  <a:pt x="128" y="176"/>
                  <a:pt x="133" y="176"/>
                  <a:pt x="136" y="176"/>
                </a:cubicBezTo>
                <a:cubicBezTo>
                  <a:pt x="254" y="242"/>
                  <a:pt x="254" y="242"/>
                  <a:pt x="254" y="242"/>
                </a:cubicBezTo>
                <a:cubicBezTo>
                  <a:pt x="254" y="186"/>
                  <a:pt x="254" y="186"/>
                  <a:pt x="254" y="186"/>
                </a:cubicBezTo>
                <a:cubicBezTo>
                  <a:pt x="158" y="133"/>
                  <a:pt x="158" y="133"/>
                  <a:pt x="158" y="133"/>
                </a:cubicBezTo>
                <a:cubicBezTo>
                  <a:pt x="156" y="133"/>
                  <a:pt x="156" y="128"/>
                  <a:pt x="156" y="126"/>
                </a:cubicBezTo>
                <a:cubicBezTo>
                  <a:pt x="158" y="123"/>
                  <a:pt x="161" y="123"/>
                  <a:pt x="163" y="123"/>
                </a:cubicBezTo>
                <a:cubicBezTo>
                  <a:pt x="254" y="173"/>
                  <a:pt x="254" y="173"/>
                  <a:pt x="254" y="173"/>
                </a:cubicBezTo>
                <a:lnTo>
                  <a:pt x="254" y="55"/>
                </a:ln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79" name="path"/>
          <p:cNvSpPr/>
          <p:nvPr/>
        </p:nvSpPr>
        <p:spPr>
          <a:xfrm>
            <a:off x="803275" y="3292475"/>
            <a:ext cx="377825" cy="382587"/>
          </a:xfrm>
          <a:custGeom>
            <a:avLst/>
            <a:gdLst/>
            <a:ahLst/>
            <a:cxnLst/>
            <a:rect l="0" t="0" r="0" b="0"/>
            <a:pathLst>
              <a:path w="595" h="602">
                <a:moveTo>
                  <a:pt x="476" y="491"/>
                </a:moveTo>
                <a:cubicBezTo>
                  <a:pt x="544" y="458"/>
                  <a:pt x="544" y="458"/>
                  <a:pt x="544" y="458"/>
                </a:cubicBezTo>
                <a:cubicBezTo>
                  <a:pt x="579" y="443"/>
                  <a:pt x="595" y="400"/>
                  <a:pt x="577" y="368"/>
                </a:cubicBezTo>
                <a:cubicBezTo>
                  <a:pt x="476" y="151"/>
                  <a:pt x="476" y="151"/>
                  <a:pt x="476" y="151"/>
                </a:cubicBezTo>
                <a:cubicBezTo>
                  <a:pt x="476" y="269"/>
                  <a:pt x="476" y="269"/>
                  <a:pt x="476" y="269"/>
                </a:cubicBezTo>
                <a:cubicBezTo>
                  <a:pt x="479" y="272"/>
                  <a:pt x="479" y="272"/>
                  <a:pt x="479" y="274"/>
                </a:cubicBezTo>
                <a:cubicBezTo>
                  <a:pt x="494" y="307"/>
                  <a:pt x="494" y="307"/>
                  <a:pt x="494" y="307"/>
                </a:cubicBezTo>
                <a:cubicBezTo>
                  <a:pt x="496" y="312"/>
                  <a:pt x="494" y="317"/>
                  <a:pt x="489" y="320"/>
                </a:cubicBezTo>
                <a:cubicBezTo>
                  <a:pt x="476" y="327"/>
                  <a:pt x="476" y="327"/>
                  <a:pt x="476" y="327"/>
                </a:cubicBezTo>
                <a:cubicBezTo>
                  <a:pt x="476" y="355"/>
                  <a:pt x="476" y="355"/>
                  <a:pt x="476" y="355"/>
                </a:cubicBezTo>
                <a:cubicBezTo>
                  <a:pt x="499" y="342"/>
                  <a:pt x="499" y="342"/>
                  <a:pt x="499" y="342"/>
                </a:cubicBezTo>
                <a:cubicBezTo>
                  <a:pt x="506" y="340"/>
                  <a:pt x="511" y="342"/>
                  <a:pt x="514" y="347"/>
                </a:cubicBezTo>
                <a:cubicBezTo>
                  <a:pt x="529" y="380"/>
                  <a:pt x="529" y="380"/>
                  <a:pt x="529" y="380"/>
                </a:cubicBezTo>
                <a:cubicBezTo>
                  <a:pt x="531" y="385"/>
                  <a:pt x="529" y="393"/>
                  <a:pt x="524" y="395"/>
                </a:cubicBezTo>
                <a:cubicBezTo>
                  <a:pt x="476" y="418"/>
                  <a:pt x="476" y="418"/>
                  <a:pt x="476" y="418"/>
                </a:cubicBezTo>
                <a:lnTo>
                  <a:pt x="476" y="491"/>
                </a:lnTo>
                <a:close/>
                <a:moveTo>
                  <a:pt x="423" y="514"/>
                </a:moveTo>
                <a:cubicBezTo>
                  <a:pt x="476" y="491"/>
                  <a:pt x="476" y="491"/>
                  <a:pt x="476" y="491"/>
                </a:cubicBezTo>
                <a:cubicBezTo>
                  <a:pt x="476" y="418"/>
                  <a:pt x="476" y="418"/>
                  <a:pt x="476" y="418"/>
                </a:cubicBezTo>
                <a:cubicBezTo>
                  <a:pt x="453" y="428"/>
                  <a:pt x="453" y="428"/>
                  <a:pt x="453" y="428"/>
                </a:cubicBezTo>
                <a:cubicBezTo>
                  <a:pt x="448" y="431"/>
                  <a:pt x="441" y="428"/>
                  <a:pt x="438" y="423"/>
                </a:cubicBezTo>
                <a:cubicBezTo>
                  <a:pt x="423" y="393"/>
                  <a:pt x="423" y="393"/>
                  <a:pt x="423" y="393"/>
                </a:cubicBezTo>
                <a:cubicBezTo>
                  <a:pt x="423" y="514"/>
                  <a:pt x="423" y="514"/>
                  <a:pt x="423" y="514"/>
                </a:cubicBezTo>
                <a:moveTo>
                  <a:pt x="476" y="151"/>
                </a:moveTo>
                <a:cubicBezTo>
                  <a:pt x="423" y="40"/>
                  <a:pt x="423" y="40"/>
                  <a:pt x="423" y="40"/>
                </a:cubicBezTo>
                <a:cubicBezTo>
                  <a:pt x="423" y="196"/>
                  <a:pt x="423" y="196"/>
                  <a:pt x="423" y="196"/>
                </a:cubicBezTo>
                <a:cubicBezTo>
                  <a:pt x="431" y="194"/>
                  <a:pt x="431" y="194"/>
                  <a:pt x="431" y="194"/>
                </a:cubicBezTo>
                <a:cubicBezTo>
                  <a:pt x="436" y="191"/>
                  <a:pt x="441" y="194"/>
                  <a:pt x="443" y="199"/>
                </a:cubicBezTo>
                <a:cubicBezTo>
                  <a:pt x="458" y="231"/>
                  <a:pt x="458" y="231"/>
                  <a:pt x="458" y="231"/>
                </a:cubicBezTo>
                <a:cubicBezTo>
                  <a:pt x="461" y="236"/>
                  <a:pt x="458" y="244"/>
                  <a:pt x="453" y="247"/>
                </a:cubicBezTo>
                <a:cubicBezTo>
                  <a:pt x="423" y="259"/>
                  <a:pt x="423" y="259"/>
                  <a:pt x="423" y="259"/>
                </a:cubicBezTo>
                <a:cubicBezTo>
                  <a:pt x="423" y="287"/>
                  <a:pt x="423" y="287"/>
                  <a:pt x="423" y="287"/>
                </a:cubicBezTo>
                <a:cubicBezTo>
                  <a:pt x="466" y="269"/>
                  <a:pt x="466" y="269"/>
                  <a:pt x="466" y="269"/>
                </a:cubicBezTo>
                <a:cubicBezTo>
                  <a:pt x="468" y="267"/>
                  <a:pt x="473" y="267"/>
                  <a:pt x="476" y="269"/>
                </a:cubicBezTo>
                <a:cubicBezTo>
                  <a:pt x="476" y="151"/>
                  <a:pt x="476" y="151"/>
                  <a:pt x="476" y="151"/>
                </a:cubicBezTo>
                <a:moveTo>
                  <a:pt x="476" y="327"/>
                </a:moveTo>
                <a:cubicBezTo>
                  <a:pt x="476" y="355"/>
                  <a:pt x="476" y="355"/>
                  <a:pt x="476" y="355"/>
                </a:cubicBezTo>
                <a:cubicBezTo>
                  <a:pt x="428" y="378"/>
                  <a:pt x="428" y="378"/>
                  <a:pt x="428" y="378"/>
                </a:cubicBezTo>
                <a:cubicBezTo>
                  <a:pt x="426" y="378"/>
                  <a:pt x="426" y="380"/>
                  <a:pt x="423" y="380"/>
                </a:cubicBezTo>
                <a:cubicBezTo>
                  <a:pt x="423" y="350"/>
                  <a:pt x="423" y="350"/>
                  <a:pt x="423" y="350"/>
                </a:cubicBezTo>
                <a:lnTo>
                  <a:pt x="476" y="327"/>
                </a:lnTo>
                <a:close/>
                <a:moveTo>
                  <a:pt x="400" y="526"/>
                </a:moveTo>
                <a:cubicBezTo>
                  <a:pt x="423" y="514"/>
                  <a:pt x="423" y="514"/>
                  <a:pt x="423" y="514"/>
                </a:cubicBezTo>
                <a:cubicBezTo>
                  <a:pt x="423" y="393"/>
                  <a:pt x="423" y="393"/>
                  <a:pt x="423" y="393"/>
                </a:cubicBezTo>
                <a:cubicBezTo>
                  <a:pt x="423" y="390"/>
                  <a:pt x="423" y="390"/>
                  <a:pt x="423" y="390"/>
                </a:cubicBezTo>
                <a:cubicBezTo>
                  <a:pt x="423" y="388"/>
                  <a:pt x="423" y="383"/>
                  <a:pt x="423" y="380"/>
                </a:cubicBezTo>
                <a:cubicBezTo>
                  <a:pt x="423" y="350"/>
                  <a:pt x="423" y="350"/>
                  <a:pt x="423" y="350"/>
                </a:cubicBezTo>
                <a:cubicBezTo>
                  <a:pt x="418" y="355"/>
                  <a:pt x="418" y="355"/>
                  <a:pt x="418" y="355"/>
                </a:cubicBezTo>
                <a:cubicBezTo>
                  <a:pt x="413" y="357"/>
                  <a:pt x="405" y="355"/>
                  <a:pt x="403" y="347"/>
                </a:cubicBezTo>
                <a:cubicBezTo>
                  <a:pt x="400" y="342"/>
                  <a:pt x="400" y="342"/>
                  <a:pt x="400" y="342"/>
                </a:cubicBezTo>
                <a:cubicBezTo>
                  <a:pt x="400" y="403"/>
                  <a:pt x="400" y="403"/>
                  <a:pt x="400" y="403"/>
                </a:cubicBezTo>
                <a:cubicBezTo>
                  <a:pt x="416" y="433"/>
                  <a:pt x="416" y="433"/>
                  <a:pt x="416" y="433"/>
                </a:cubicBezTo>
                <a:cubicBezTo>
                  <a:pt x="418" y="441"/>
                  <a:pt x="416" y="446"/>
                  <a:pt x="410" y="448"/>
                </a:cubicBezTo>
                <a:cubicBezTo>
                  <a:pt x="400" y="453"/>
                  <a:pt x="400" y="453"/>
                  <a:pt x="400" y="453"/>
                </a:cubicBezTo>
                <a:cubicBezTo>
                  <a:pt x="400" y="526"/>
                  <a:pt x="400" y="526"/>
                  <a:pt x="400" y="526"/>
                </a:cubicBezTo>
                <a:moveTo>
                  <a:pt x="423" y="40"/>
                </a:moveTo>
                <a:cubicBezTo>
                  <a:pt x="423" y="37"/>
                  <a:pt x="423" y="37"/>
                  <a:pt x="423" y="37"/>
                </a:cubicBezTo>
                <a:cubicBezTo>
                  <a:pt x="418" y="27"/>
                  <a:pt x="410" y="17"/>
                  <a:pt x="400" y="12"/>
                </a:cubicBezTo>
                <a:cubicBezTo>
                  <a:pt x="400" y="100"/>
                  <a:pt x="400" y="100"/>
                  <a:pt x="400" y="100"/>
                </a:cubicBezTo>
                <a:cubicBezTo>
                  <a:pt x="410" y="123"/>
                  <a:pt x="410" y="123"/>
                  <a:pt x="410" y="123"/>
                </a:cubicBezTo>
                <a:cubicBezTo>
                  <a:pt x="418" y="138"/>
                  <a:pt x="413" y="153"/>
                  <a:pt x="400" y="163"/>
                </a:cubicBezTo>
                <a:cubicBezTo>
                  <a:pt x="400" y="206"/>
                  <a:pt x="400" y="206"/>
                  <a:pt x="400" y="206"/>
                </a:cubicBezTo>
                <a:cubicBezTo>
                  <a:pt x="423" y="196"/>
                  <a:pt x="423" y="196"/>
                  <a:pt x="423" y="196"/>
                </a:cubicBezTo>
                <a:cubicBezTo>
                  <a:pt x="423" y="40"/>
                  <a:pt x="423" y="40"/>
                  <a:pt x="423" y="40"/>
                </a:cubicBezTo>
                <a:moveTo>
                  <a:pt x="423" y="259"/>
                </a:moveTo>
                <a:cubicBezTo>
                  <a:pt x="423" y="287"/>
                  <a:pt x="423" y="287"/>
                  <a:pt x="423" y="287"/>
                </a:cubicBezTo>
                <a:cubicBezTo>
                  <a:pt x="400" y="297"/>
                  <a:pt x="400" y="297"/>
                  <a:pt x="400" y="297"/>
                </a:cubicBezTo>
                <a:cubicBezTo>
                  <a:pt x="400" y="272"/>
                  <a:pt x="400" y="272"/>
                  <a:pt x="400" y="272"/>
                </a:cubicBezTo>
                <a:lnTo>
                  <a:pt x="423" y="259"/>
                </a:lnTo>
                <a:close/>
                <a:moveTo>
                  <a:pt x="363" y="544"/>
                </a:moveTo>
                <a:cubicBezTo>
                  <a:pt x="400" y="526"/>
                  <a:pt x="400" y="526"/>
                  <a:pt x="400" y="526"/>
                </a:cubicBezTo>
                <a:cubicBezTo>
                  <a:pt x="400" y="453"/>
                  <a:pt x="400" y="453"/>
                  <a:pt x="400" y="453"/>
                </a:cubicBezTo>
                <a:cubicBezTo>
                  <a:pt x="363" y="471"/>
                  <a:pt x="363" y="471"/>
                  <a:pt x="363" y="471"/>
                </a:cubicBezTo>
                <a:cubicBezTo>
                  <a:pt x="363" y="544"/>
                  <a:pt x="363" y="544"/>
                  <a:pt x="363" y="544"/>
                </a:cubicBezTo>
                <a:moveTo>
                  <a:pt x="400" y="12"/>
                </a:moveTo>
                <a:cubicBezTo>
                  <a:pt x="390" y="5"/>
                  <a:pt x="375" y="0"/>
                  <a:pt x="363" y="0"/>
                </a:cubicBezTo>
                <a:cubicBezTo>
                  <a:pt x="363" y="55"/>
                  <a:pt x="363" y="55"/>
                  <a:pt x="363" y="55"/>
                </a:cubicBezTo>
                <a:cubicBezTo>
                  <a:pt x="373" y="57"/>
                  <a:pt x="383" y="63"/>
                  <a:pt x="388" y="75"/>
                </a:cubicBezTo>
                <a:cubicBezTo>
                  <a:pt x="400" y="100"/>
                  <a:pt x="400" y="100"/>
                  <a:pt x="400" y="100"/>
                </a:cubicBezTo>
                <a:cubicBezTo>
                  <a:pt x="400" y="12"/>
                  <a:pt x="400" y="12"/>
                  <a:pt x="400" y="12"/>
                </a:cubicBezTo>
                <a:moveTo>
                  <a:pt x="400" y="163"/>
                </a:moveTo>
                <a:cubicBezTo>
                  <a:pt x="400" y="206"/>
                  <a:pt x="400" y="206"/>
                  <a:pt x="400" y="206"/>
                </a:cubicBezTo>
                <a:cubicBezTo>
                  <a:pt x="363" y="224"/>
                  <a:pt x="363" y="224"/>
                  <a:pt x="363" y="224"/>
                </a:cubicBezTo>
                <a:cubicBezTo>
                  <a:pt x="363" y="181"/>
                  <a:pt x="363" y="181"/>
                  <a:pt x="363" y="181"/>
                </a:cubicBezTo>
                <a:cubicBezTo>
                  <a:pt x="395" y="166"/>
                  <a:pt x="395" y="166"/>
                  <a:pt x="395" y="166"/>
                </a:cubicBezTo>
                <a:cubicBezTo>
                  <a:pt x="398" y="166"/>
                  <a:pt x="400" y="166"/>
                  <a:pt x="400" y="163"/>
                </a:cubicBezTo>
                <a:moveTo>
                  <a:pt x="400" y="272"/>
                </a:moveTo>
                <a:cubicBezTo>
                  <a:pt x="400" y="297"/>
                  <a:pt x="400" y="297"/>
                  <a:pt x="400" y="297"/>
                </a:cubicBezTo>
                <a:cubicBezTo>
                  <a:pt x="393" y="302"/>
                  <a:pt x="393" y="302"/>
                  <a:pt x="393" y="302"/>
                </a:cubicBezTo>
                <a:cubicBezTo>
                  <a:pt x="388" y="305"/>
                  <a:pt x="385" y="310"/>
                  <a:pt x="388" y="317"/>
                </a:cubicBezTo>
                <a:cubicBezTo>
                  <a:pt x="400" y="342"/>
                  <a:pt x="400" y="342"/>
                  <a:pt x="400" y="342"/>
                </a:cubicBezTo>
                <a:cubicBezTo>
                  <a:pt x="400" y="403"/>
                  <a:pt x="400" y="403"/>
                  <a:pt x="400" y="403"/>
                </a:cubicBezTo>
                <a:cubicBezTo>
                  <a:pt x="400" y="400"/>
                  <a:pt x="400" y="400"/>
                  <a:pt x="400" y="400"/>
                </a:cubicBezTo>
                <a:cubicBezTo>
                  <a:pt x="398" y="395"/>
                  <a:pt x="390" y="393"/>
                  <a:pt x="385" y="395"/>
                </a:cubicBezTo>
                <a:cubicBezTo>
                  <a:pt x="363" y="408"/>
                  <a:pt x="363" y="408"/>
                  <a:pt x="363" y="408"/>
                </a:cubicBezTo>
                <a:cubicBezTo>
                  <a:pt x="363" y="380"/>
                  <a:pt x="363" y="380"/>
                  <a:pt x="363" y="380"/>
                </a:cubicBezTo>
                <a:cubicBezTo>
                  <a:pt x="375" y="373"/>
                  <a:pt x="375" y="373"/>
                  <a:pt x="375" y="373"/>
                </a:cubicBezTo>
                <a:cubicBezTo>
                  <a:pt x="380" y="370"/>
                  <a:pt x="383" y="365"/>
                  <a:pt x="380" y="360"/>
                </a:cubicBezTo>
                <a:cubicBezTo>
                  <a:pt x="365" y="327"/>
                  <a:pt x="365" y="327"/>
                  <a:pt x="365" y="327"/>
                </a:cubicBezTo>
                <a:cubicBezTo>
                  <a:pt x="365" y="325"/>
                  <a:pt x="363" y="325"/>
                  <a:pt x="363" y="322"/>
                </a:cubicBezTo>
                <a:cubicBezTo>
                  <a:pt x="363" y="262"/>
                  <a:pt x="363" y="262"/>
                  <a:pt x="363" y="262"/>
                </a:cubicBezTo>
                <a:cubicBezTo>
                  <a:pt x="368" y="274"/>
                  <a:pt x="368" y="274"/>
                  <a:pt x="368" y="274"/>
                </a:cubicBezTo>
                <a:cubicBezTo>
                  <a:pt x="370" y="279"/>
                  <a:pt x="378" y="282"/>
                  <a:pt x="383" y="279"/>
                </a:cubicBezTo>
                <a:lnTo>
                  <a:pt x="400" y="272"/>
                </a:lnTo>
                <a:close/>
                <a:moveTo>
                  <a:pt x="332" y="5"/>
                </a:moveTo>
                <a:cubicBezTo>
                  <a:pt x="310" y="17"/>
                  <a:pt x="310" y="17"/>
                  <a:pt x="310" y="17"/>
                </a:cubicBezTo>
                <a:cubicBezTo>
                  <a:pt x="310" y="75"/>
                  <a:pt x="310" y="75"/>
                  <a:pt x="310" y="75"/>
                </a:cubicBezTo>
                <a:cubicBezTo>
                  <a:pt x="345" y="57"/>
                  <a:pt x="345" y="57"/>
                  <a:pt x="345" y="57"/>
                </a:cubicBezTo>
                <a:cubicBezTo>
                  <a:pt x="350" y="55"/>
                  <a:pt x="358" y="55"/>
                  <a:pt x="363" y="55"/>
                </a:cubicBezTo>
                <a:cubicBezTo>
                  <a:pt x="363" y="0"/>
                  <a:pt x="363" y="0"/>
                  <a:pt x="363" y="0"/>
                </a:cubicBezTo>
                <a:cubicBezTo>
                  <a:pt x="352" y="0"/>
                  <a:pt x="342" y="2"/>
                  <a:pt x="332" y="5"/>
                </a:cubicBezTo>
                <a:moveTo>
                  <a:pt x="310" y="567"/>
                </a:moveTo>
                <a:cubicBezTo>
                  <a:pt x="363" y="544"/>
                  <a:pt x="363" y="544"/>
                  <a:pt x="363" y="544"/>
                </a:cubicBezTo>
                <a:cubicBezTo>
                  <a:pt x="363" y="471"/>
                  <a:pt x="363" y="471"/>
                  <a:pt x="363" y="471"/>
                </a:cubicBezTo>
                <a:cubicBezTo>
                  <a:pt x="340" y="481"/>
                  <a:pt x="340" y="481"/>
                  <a:pt x="340" y="481"/>
                </a:cubicBezTo>
                <a:cubicBezTo>
                  <a:pt x="335" y="484"/>
                  <a:pt x="327" y="481"/>
                  <a:pt x="325" y="476"/>
                </a:cubicBezTo>
                <a:cubicBezTo>
                  <a:pt x="310" y="446"/>
                  <a:pt x="310" y="446"/>
                  <a:pt x="310" y="446"/>
                </a:cubicBezTo>
                <a:cubicBezTo>
                  <a:pt x="310" y="567"/>
                  <a:pt x="310" y="567"/>
                  <a:pt x="310" y="567"/>
                </a:cubicBezTo>
                <a:moveTo>
                  <a:pt x="363" y="181"/>
                </a:moveTo>
                <a:cubicBezTo>
                  <a:pt x="363" y="224"/>
                  <a:pt x="363" y="224"/>
                  <a:pt x="363" y="224"/>
                </a:cubicBezTo>
                <a:cubicBezTo>
                  <a:pt x="358" y="226"/>
                  <a:pt x="358" y="226"/>
                  <a:pt x="358" y="226"/>
                </a:cubicBezTo>
                <a:cubicBezTo>
                  <a:pt x="352" y="229"/>
                  <a:pt x="350" y="236"/>
                  <a:pt x="352" y="241"/>
                </a:cubicBezTo>
                <a:cubicBezTo>
                  <a:pt x="363" y="262"/>
                  <a:pt x="363" y="262"/>
                  <a:pt x="363" y="262"/>
                </a:cubicBezTo>
                <a:cubicBezTo>
                  <a:pt x="363" y="322"/>
                  <a:pt x="363" y="322"/>
                  <a:pt x="363" y="322"/>
                </a:cubicBezTo>
                <a:cubicBezTo>
                  <a:pt x="360" y="320"/>
                  <a:pt x="355" y="320"/>
                  <a:pt x="350" y="322"/>
                </a:cubicBezTo>
                <a:cubicBezTo>
                  <a:pt x="310" y="340"/>
                  <a:pt x="310" y="340"/>
                  <a:pt x="310" y="340"/>
                </a:cubicBezTo>
                <a:cubicBezTo>
                  <a:pt x="310" y="315"/>
                  <a:pt x="310" y="315"/>
                  <a:pt x="310" y="315"/>
                </a:cubicBezTo>
                <a:cubicBezTo>
                  <a:pt x="340" y="299"/>
                  <a:pt x="340" y="299"/>
                  <a:pt x="340" y="299"/>
                </a:cubicBezTo>
                <a:cubicBezTo>
                  <a:pt x="345" y="297"/>
                  <a:pt x="347" y="289"/>
                  <a:pt x="345" y="284"/>
                </a:cubicBezTo>
                <a:cubicBezTo>
                  <a:pt x="330" y="252"/>
                  <a:pt x="330" y="252"/>
                  <a:pt x="330" y="252"/>
                </a:cubicBezTo>
                <a:cubicBezTo>
                  <a:pt x="327" y="247"/>
                  <a:pt x="322" y="244"/>
                  <a:pt x="317" y="247"/>
                </a:cubicBezTo>
                <a:cubicBezTo>
                  <a:pt x="310" y="249"/>
                  <a:pt x="310" y="249"/>
                  <a:pt x="310" y="249"/>
                </a:cubicBezTo>
                <a:cubicBezTo>
                  <a:pt x="310" y="206"/>
                  <a:pt x="310" y="206"/>
                  <a:pt x="310" y="206"/>
                </a:cubicBezTo>
                <a:cubicBezTo>
                  <a:pt x="363" y="181"/>
                  <a:pt x="363" y="181"/>
                  <a:pt x="363" y="181"/>
                </a:cubicBezTo>
                <a:moveTo>
                  <a:pt x="363" y="380"/>
                </a:moveTo>
                <a:cubicBezTo>
                  <a:pt x="363" y="408"/>
                  <a:pt x="363" y="408"/>
                  <a:pt x="363" y="408"/>
                </a:cubicBezTo>
                <a:cubicBezTo>
                  <a:pt x="315" y="431"/>
                  <a:pt x="315" y="431"/>
                  <a:pt x="315" y="431"/>
                </a:cubicBezTo>
                <a:cubicBezTo>
                  <a:pt x="312" y="431"/>
                  <a:pt x="312" y="433"/>
                  <a:pt x="310" y="433"/>
                </a:cubicBezTo>
                <a:cubicBezTo>
                  <a:pt x="310" y="405"/>
                  <a:pt x="310" y="405"/>
                  <a:pt x="310" y="405"/>
                </a:cubicBezTo>
                <a:lnTo>
                  <a:pt x="363" y="380"/>
                </a:lnTo>
                <a:close/>
                <a:moveTo>
                  <a:pt x="310" y="17"/>
                </a:moveTo>
                <a:cubicBezTo>
                  <a:pt x="249" y="45"/>
                  <a:pt x="249" y="45"/>
                  <a:pt x="249" y="45"/>
                </a:cubicBezTo>
                <a:cubicBezTo>
                  <a:pt x="249" y="103"/>
                  <a:pt x="249" y="103"/>
                  <a:pt x="249" y="103"/>
                </a:cubicBezTo>
                <a:cubicBezTo>
                  <a:pt x="310" y="75"/>
                  <a:pt x="310" y="75"/>
                  <a:pt x="310" y="75"/>
                </a:cubicBezTo>
                <a:cubicBezTo>
                  <a:pt x="310" y="17"/>
                  <a:pt x="310" y="17"/>
                  <a:pt x="310" y="17"/>
                </a:cubicBezTo>
                <a:moveTo>
                  <a:pt x="249" y="594"/>
                </a:moveTo>
                <a:cubicBezTo>
                  <a:pt x="252" y="594"/>
                  <a:pt x="257" y="592"/>
                  <a:pt x="259" y="592"/>
                </a:cubicBezTo>
                <a:cubicBezTo>
                  <a:pt x="310" y="567"/>
                  <a:pt x="310" y="567"/>
                  <a:pt x="310" y="567"/>
                </a:cubicBezTo>
                <a:cubicBezTo>
                  <a:pt x="310" y="446"/>
                  <a:pt x="310" y="446"/>
                  <a:pt x="310" y="446"/>
                </a:cubicBezTo>
                <a:cubicBezTo>
                  <a:pt x="310" y="443"/>
                  <a:pt x="310" y="443"/>
                  <a:pt x="310" y="443"/>
                </a:cubicBezTo>
                <a:cubicBezTo>
                  <a:pt x="307" y="441"/>
                  <a:pt x="310" y="438"/>
                  <a:pt x="310" y="433"/>
                </a:cubicBezTo>
                <a:cubicBezTo>
                  <a:pt x="310" y="405"/>
                  <a:pt x="310" y="405"/>
                  <a:pt x="310" y="405"/>
                </a:cubicBezTo>
                <a:cubicBezTo>
                  <a:pt x="305" y="408"/>
                  <a:pt x="305" y="408"/>
                  <a:pt x="305" y="408"/>
                </a:cubicBezTo>
                <a:cubicBezTo>
                  <a:pt x="300" y="410"/>
                  <a:pt x="292" y="408"/>
                  <a:pt x="289" y="400"/>
                </a:cubicBezTo>
                <a:cubicBezTo>
                  <a:pt x="274" y="370"/>
                  <a:pt x="274" y="370"/>
                  <a:pt x="274" y="370"/>
                </a:cubicBezTo>
                <a:cubicBezTo>
                  <a:pt x="272" y="365"/>
                  <a:pt x="274" y="357"/>
                  <a:pt x="279" y="355"/>
                </a:cubicBezTo>
                <a:cubicBezTo>
                  <a:pt x="310" y="340"/>
                  <a:pt x="310" y="340"/>
                  <a:pt x="310" y="340"/>
                </a:cubicBezTo>
                <a:cubicBezTo>
                  <a:pt x="310" y="315"/>
                  <a:pt x="310" y="315"/>
                  <a:pt x="310" y="315"/>
                </a:cubicBezTo>
                <a:cubicBezTo>
                  <a:pt x="269" y="332"/>
                  <a:pt x="269" y="332"/>
                  <a:pt x="269" y="332"/>
                </a:cubicBezTo>
                <a:cubicBezTo>
                  <a:pt x="264" y="335"/>
                  <a:pt x="257" y="332"/>
                  <a:pt x="254" y="327"/>
                </a:cubicBezTo>
                <a:cubicBezTo>
                  <a:pt x="249" y="312"/>
                  <a:pt x="249" y="312"/>
                  <a:pt x="249" y="312"/>
                </a:cubicBezTo>
                <a:cubicBezTo>
                  <a:pt x="249" y="378"/>
                  <a:pt x="249" y="378"/>
                  <a:pt x="249" y="378"/>
                </a:cubicBezTo>
                <a:cubicBezTo>
                  <a:pt x="249" y="378"/>
                  <a:pt x="249" y="380"/>
                  <a:pt x="252" y="380"/>
                </a:cubicBezTo>
                <a:cubicBezTo>
                  <a:pt x="267" y="413"/>
                  <a:pt x="267" y="413"/>
                  <a:pt x="267" y="413"/>
                </a:cubicBezTo>
                <a:cubicBezTo>
                  <a:pt x="269" y="418"/>
                  <a:pt x="267" y="426"/>
                  <a:pt x="262" y="428"/>
                </a:cubicBezTo>
                <a:cubicBezTo>
                  <a:pt x="249" y="433"/>
                  <a:pt x="249" y="433"/>
                  <a:pt x="249" y="433"/>
                </a:cubicBezTo>
                <a:cubicBezTo>
                  <a:pt x="249" y="461"/>
                  <a:pt x="249" y="461"/>
                  <a:pt x="249" y="461"/>
                </a:cubicBezTo>
                <a:cubicBezTo>
                  <a:pt x="272" y="451"/>
                  <a:pt x="272" y="451"/>
                  <a:pt x="272" y="451"/>
                </a:cubicBezTo>
                <a:cubicBezTo>
                  <a:pt x="277" y="448"/>
                  <a:pt x="284" y="451"/>
                  <a:pt x="287" y="456"/>
                </a:cubicBezTo>
                <a:cubicBezTo>
                  <a:pt x="302" y="489"/>
                  <a:pt x="302" y="489"/>
                  <a:pt x="302" y="489"/>
                </a:cubicBezTo>
                <a:cubicBezTo>
                  <a:pt x="305" y="494"/>
                  <a:pt x="302" y="499"/>
                  <a:pt x="297" y="501"/>
                </a:cubicBezTo>
                <a:cubicBezTo>
                  <a:pt x="249" y="524"/>
                  <a:pt x="249" y="524"/>
                  <a:pt x="249" y="524"/>
                </a:cubicBezTo>
                <a:cubicBezTo>
                  <a:pt x="249" y="594"/>
                  <a:pt x="249" y="594"/>
                  <a:pt x="249" y="594"/>
                </a:cubicBezTo>
                <a:moveTo>
                  <a:pt x="310" y="206"/>
                </a:moveTo>
                <a:cubicBezTo>
                  <a:pt x="310" y="249"/>
                  <a:pt x="310" y="249"/>
                  <a:pt x="310" y="249"/>
                </a:cubicBezTo>
                <a:cubicBezTo>
                  <a:pt x="249" y="279"/>
                  <a:pt x="249" y="279"/>
                  <a:pt x="249" y="279"/>
                </a:cubicBezTo>
                <a:cubicBezTo>
                  <a:pt x="249" y="236"/>
                  <a:pt x="249" y="236"/>
                  <a:pt x="249" y="236"/>
                </a:cubicBezTo>
                <a:lnTo>
                  <a:pt x="310" y="206"/>
                </a:lnTo>
                <a:close/>
                <a:moveTo>
                  <a:pt x="249" y="45"/>
                </a:moveTo>
                <a:cubicBezTo>
                  <a:pt x="178" y="78"/>
                  <a:pt x="178" y="78"/>
                  <a:pt x="178" y="78"/>
                </a:cubicBezTo>
                <a:cubicBezTo>
                  <a:pt x="178" y="136"/>
                  <a:pt x="178" y="136"/>
                  <a:pt x="178" y="136"/>
                </a:cubicBezTo>
                <a:cubicBezTo>
                  <a:pt x="249" y="103"/>
                  <a:pt x="249" y="103"/>
                  <a:pt x="249" y="103"/>
                </a:cubicBezTo>
                <a:cubicBezTo>
                  <a:pt x="249" y="45"/>
                  <a:pt x="249" y="45"/>
                  <a:pt x="249" y="45"/>
                </a:cubicBezTo>
                <a:moveTo>
                  <a:pt x="178" y="572"/>
                </a:moveTo>
                <a:cubicBezTo>
                  <a:pt x="194" y="592"/>
                  <a:pt x="221" y="602"/>
                  <a:pt x="249" y="594"/>
                </a:cubicBezTo>
                <a:cubicBezTo>
                  <a:pt x="249" y="524"/>
                  <a:pt x="249" y="524"/>
                  <a:pt x="249" y="524"/>
                </a:cubicBezTo>
                <a:cubicBezTo>
                  <a:pt x="224" y="534"/>
                  <a:pt x="224" y="534"/>
                  <a:pt x="224" y="534"/>
                </a:cubicBezTo>
                <a:cubicBezTo>
                  <a:pt x="219" y="536"/>
                  <a:pt x="214" y="536"/>
                  <a:pt x="211" y="529"/>
                </a:cubicBezTo>
                <a:cubicBezTo>
                  <a:pt x="196" y="496"/>
                  <a:pt x="196" y="496"/>
                  <a:pt x="196" y="496"/>
                </a:cubicBezTo>
                <a:cubicBezTo>
                  <a:pt x="194" y="491"/>
                  <a:pt x="196" y="486"/>
                  <a:pt x="201" y="484"/>
                </a:cubicBezTo>
                <a:cubicBezTo>
                  <a:pt x="249" y="461"/>
                  <a:pt x="249" y="461"/>
                  <a:pt x="249" y="461"/>
                </a:cubicBezTo>
                <a:cubicBezTo>
                  <a:pt x="249" y="433"/>
                  <a:pt x="249" y="433"/>
                  <a:pt x="249" y="433"/>
                </a:cubicBezTo>
                <a:cubicBezTo>
                  <a:pt x="189" y="461"/>
                  <a:pt x="189" y="461"/>
                  <a:pt x="189" y="461"/>
                </a:cubicBezTo>
                <a:cubicBezTo>
                  <a:pt x="186" y="463"/>
                  <a:pt x="181" y="461"/>
                  <a:pt x="178" y="458"/>
                </a:cubicBezTo>
                <a:cubicBezTo>
                  <a:pt x="178" y="572"/>
                  <a:pt x="178" y="572"/>
                  <a:pt x="178" y="572"/>
                </a:cubicBezTo>
                <a:moveTo>
                  <a:pt x="249" y="236"/>
                </a:moveTo>
                <a:cubicBezTo>
                  <a:pt x="249" y="279"/>
                  <a:pt x="249" y="279"/>
                  <a:pt x="249" y="279"/>
                </a:cubicBezTo>
                <a:cubicBezTo>
                  <a:pt x="244" y="279"/>
                  <a:pt x="244" y="279"/>
                  <a:pt x="244" y="279"/>
                </a:cubicBezTo>
                <a:cubicBezTo>
                  <a:pt x="239" y="282"/>
                  <a:pt x="236" y="289"/>
                  <a:pt x="239" y="294"/>
                </a:cubicBezTo>
                <a:cubicBezTo>
                  <a:pt x="249" y="312"/>
                  <a:pt x="249" y="312"/>
                  <a:pt x="249" y="312"/>
                </a:cubicBezTo>
                <a:cubicBezTo>
                  <a:pt x="249" y="378"/>
                  <a:pt x="249" y="378"/>
                  <a:pt x="249" y="378"/>
                </a:cubicBezTo>
                <a:cubicBezTo>
                  <a:pt x="244" y="375"/>
                  <a:pt x="242" y="373"/>
                  <a:pt x="236" y="375"/>
                </a:cubicBezTo>
                <a:cubicBezTo>
                  <a:pt x="178" y="403"/>
                  <a:pt x="178" y="403"/>
                  <a:pt x="178" y="403"/>
                </a:cubicBezTo>
                <a:cubicBezTo>
                  <a:pt x="178" y="375"/>
                  <a:pt x="178" y="375"/>
                  <a:pt x="178" y="375"/>
                </a:cubicBezTo>
                <a:cubicBezTo>
                  <a:pt x="226" y="352"/>
                  <a:pt x="226" y="352"/>
                  <a:pt x="226" y="352"/>
                </a:cubicBezTo>
                <a:cubicBezTo>
                  <a:pt x="231" y="350"/>
                  <a:pt x="234" y="342"/>
                  <a:pt x="231" y="337"/>
                </a:cubicBezTo>
                <a:cubicBezTo>
                  <a:pt x="216" y="307"/>
                  <a:pt x="216" y="307"/>
                  <a:pt x="216" y="307"/>
                </a:cubicBezTo>
                <a:cubicBezTo>
                  <a:pt x="214" y="299"/>
                  <a:pt x="206" y="297"/>
                  <a:pt x="201" y="299"/>
                </a:cubicBezTo>
                <a:cubicBezTo>
                  <a:pt x="178" y="312"/>
                  <a:pt x="178" y="312"/>
                  <a:pt x="178" y="312"/>
                </a:cubicBezTo>
                <a:cubicBezTo>
                  <a:pt x="178" y="269"/>
                  <a:pt x="178" y="269"/>
                  <a:pt x="178" y="269"/>
                </a:cubicBezTo>
                <a:lnTo>
                  <a:pt x="249" y="236"/>
                </a:lnTo>
                <a:close/>
                <a:moveTo>
                  <a:pt x="178" y="78"/>
                </a:moveTo>
                <a:cubicBezTo>
                  <a:pt x="50" y="138"/>
                  <a:pt x="50" y="138"/>
                  <a:pt x="50" y="138"/>
                </a:cubicBezTo>
                <a:cubicBezTo>
                  <a:pt x="15" y="156"/>
                  <a:pt x="0" y="196"/>
                  <a:pt x="17" y="229"/>
                </a:cubicBezTo>
                <a:cubicBezTo>
                  <a:pt x="171" y="559"/>
                  <a:pt x="171" y="559"/>
                  <a:pt x="171" y="559"/>
                </a:cubicBezTo>
                <a:cubicBezTo>
                  <a:pt x="173" y="562"/>
                  <a:pt x="176" y="567"/>
                  <a:pt x="178" y="572"/>
                </a:cubicBezTo>
                <a:cubicBezTo>
                  <a:pt x="178" y="458"/>
                  <a:pt x="178" y="458"/>
                  <a:pt x="178" y="458"/>
                </a:cubicBezTo>
                <a:cubicBezTo>
                  <a:pt x="178" y="458"/>
                  <a:pt x="176" y="456"/>
                  <a:pt x="176" y="456"/>
                </a:cubicBezTo>
                <a:cubicBezTo>
                  <a:pt x="161" y="423"/>
                  <a:pt x="161" y="423"/>
                  <a:pt x="161" y="423"/>
                </a:cubicBezTo>
                <a:cubicBezTo>
                  <a:pt x="158" y="418"/>
                  <a:pt x="161" y="410"/>
                  <a:pt x="166" y="408"/>
                </a:cubicBezTo>
                <a:cubicBezTo>
                  <a:pt x="178" y="403"/>
                  <a:pt x="178" y="403"/>
                  <a:pt x="178" y="403"/>
                </a:cubicBezTo>
                <a:cubicBezTo>
                  <a:pt x="178" y="375"/>
                  <a:pt x="178" y="375"/>
                  <a:pt x="178" y="375"/>
                </a:cubicBezTo>
                <a:cubicBezTo>
                  <a:pt x="156" y="385"/>
                  <a:pt x="156" y="385"/>
                  <a:pt x="156" y="385"/>
                </a:cubicBezTo>
                <a:cubicBezTo>
                  <a:pt x="151" y="388"/>
                  <a:pt x="143" y="385"/>
                  <a:pt x="141" y="380"/>
                </a:cubicBezTo>
                <a:cubicBezTo>
                  <a:pt x="126" y="347"/>
                  <a:pt x="126" y="347"/>
                  <a:pt x="126" y="347"/>
                </a:cubicBezTo>
                <a:cubicBezTo>
                  <a:pt x="123" y="342"/>
                  <a:pt x="126" y="337"/>
                  <a:pt x="131" y="335"/>
                </a:cubicBezTo>
                <a:cubicBezTo>
                  <a:pt x="178" y="312"/>
                  <a:pt x="178" y="312"/>
                  <a:pt x="178" y="312"/>
                </a:cubicBezTo>
                <a:cubicBezTo>
                  <a:pt x="178" y="269"/>
                  <a:pt x="178" y="269"/>
                  <a:pt x="178" y="269"/>
                </a:cubicBezTo>
                <a:cubicBezTo>
                  <a:pt x="133" y="289"/>
                  <a:pt x="133" y="289"/>
                  <a:pt x="133" y="289"/>
                </a:cubicBezTo>
                <a:cubicBezTo>
                  <a:pt x="115" y="297"/>
                  <a:pt x="95" y="292"/>
                  <a:pt x="88" y="274"/>
                </a:cubicBezTo>
                <a:cubicBezTo>
                  <a:pt x="65" y="224"/>
                  <a:pt x="65" y="224"/>
                  <a:pt x="65" y="224"/>
                </a:cubicBezTo>
                <a:cubicBezTo>
                  <a:pt x="57" y="209"/>
                  <a:pt x="65" y="189"/>
                  <a:pt x="83" y="181"/>
                </a:cubicBezTo>
                <a:cubicBezTo>
                  <a:pt x="178" y="136"/>
                  <a:pt x="178" y="136"/>
                  <a:pt x="178" y="136"/>
                </a:cubicBezTo>
                <a:lnTo>
                  <a:pt x="178" y="78"/>
                </a:lnTo>
              </a:path>
            </a:pathLst>
          </a:custGeom>
          <a:solidFill>
            <a:srgbClr val="D20000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80" name="picture 2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700212" y="1614487"/>
            <a:ext cx="393700" cy="357187"/>
          </a:xfrm>
          <a:prstGeom prst="rect">
            <a:avLst/>
          </a:prstGeom>
        </p:spPr>
      </p:pic>
      <p:sp>
        <p:nvSpPr>
          <p:cNvPr id="281" name="path"/>
          <p:cNvSpPr/>
          <p:nvPr/>
        </p:nvSpPr>
        <p:spPr>
          <a:xfrm>
            <a:off x="669925" y="2441575"/>
            <a:ext cx="350837" cy="369887"/>
          </a:xfrm>
          <a:custGeom>
            <a:avLst/>
            <a:gdLst/>
            <a:ahLst/>
            <a:cxnLst/>
            <a:rect l="0" t="0" r="0" b="0"/>
            <a:pathLst>
              <a:path w="552" h="582">
                <a:moveTo>
                  <a:pt x="423" y="564"/>
                </a:moveTo>
                <a:cubicBezTo>
                  <a:pt x="451" y="557"/>
                  <a:pt x="476" y="547"/>
                  <a:pt x="496" y="534"/>
                </a:cubicBezTo>
                <a:cubicBezTo>
                  <a:pt x="552" y="494"/>
                  <a:pt x="481" y="395"/>
                  <a:pt x="423" y="332"/>
                </a:cubicBezTo>
                <a:cubicBezTo>
                  <a:pt x="423" y="378"/>
                  <a:pt x="423" y="378"/>
                  <a:pt x="423" y="378"/>
                </a:cubicBezTo>
                <a:cubicBezTo>
                  <a:pt x="454" y="408"/>
                  <a:pt x="486" y="446"/>
                  <a:pt x="484" y="479"/>
                </a:cubicBezTo>
                <a:cubicBezTo>
                  <a:pt x="484" y="506"/>
                  <a:pt x="454" y="521"/>
                  <a:pt x="423" y="527"/>
                </a:cubicBezTo>
                <a:cubicBezTo>
                  <a:pt x="423" y="564"/>
                  <a:pt x="423" y="564"/>
                  <a:pt x="423" y="564"/>
                </a:cubicBezTo>
                <a:moveTo>
                  <a:pt x="423" y="511"/>
                </a:moveTo>
                <a:cubicBezTo>
                  <a:pt x="423" y="395"/>
                  <a:pt x="423" y="395"/>
                  <a:pt x="423" y="395"/>
                </a:cubicBezTo>
                <a:cubicBezTo>
                  <a:pt x="441" y="421"/>
                  <a:pt x="459" y="451"/>
                  <a:pt x="456" y="471"/>
                </a:cubicBezTo>
                <a:cubicBezTo>
                  <a:pt x="454" y="489"/>
                  <a:pt x="441" y="501"/>
                  <a:pt x="423" y="511"/>
                </a:cubicBezTo>
                <a:moveTo>
                  <a:pt x="368" y="282"/>
                </a:moveTo>
                <a:cubicBezTo>
                  <a:pt x="368" y="282"/>
                  <a:pt x="355" y="274"/>
                  <a:pt x="355" y="247"/>
                </a:cubicBezTo>
                <a:cubicBezTo>
                  <a:pt x="355" y="226"/>
                  <a:pt x="355" y="141"/>
                  <a:pt x="355" y="110"/>
                </a:cubicBezTo>
                <a:cubicBezTo>
                  <a:pt x="363" y="108"/>
                  <a:pt x="368" y="100"/>
                  <a:pt x="368" y="93"/>
                </a:cubicBezTo>
                <a:cubicBezTo>
                  <a:pt x="373" y="93"/>
                  <a:pt x="373" y="93"/>
                  <a:pt x="373" y="93"/>
                </a:cubicBezTo>
                <a:cubicBezTo>
                  <a:pt x="373" y="35"/>
                  <a:pt x="373" y="35"/>
                  <a:pt x="373" y="35"/>
                </a:cubicBezTo>
                <a:cubicBezTo>
                  <a:pt x="368" y="35"/>
                  <a:pt x="368" y="35"/>
                  <a:pt x="368" y="35"/>
                </a:cubicBezTo>
                <a:cubicBezTo>
                  <a:pt x="368" y="35"/>
                  <a:pt x="368" y="32"/>
                  <a:pt x="368" y="32"/>
                </a:cubicBezTo>
                <a:cubicBezTo>
                  <a:pt x="368" y="15"/>
                  <a:pt x="333" y="0"/>
                  <a:pt x="287" y="0"/>
                </a:cubicBezTo>
                <a:cubicBezTo>
                  <a:pt x="239" y="0"/>
                  <a:pt x="204" y="15"/>
                  <a:pt x="204" y="32"/>
                </a:cubicBezTo>
                <a:cubicBezTo>
                  <a:pt x="204" y="32"/>
                  <a:pt x="204" y="35"/>
                  <a:pt x="204" y="35"/>
                </a:cubicBezTo>
                <a:cubicBezTo>
                  <a:pt x="201" y="35"/>
                  <a:pt x="201" y="35"/>
                  <a:pt x="201" y="35"/>
                </a:cubicBezTo>
                <a:cubicBezTo>
                  <a:pt x="201" y="93"/>
                  <a:pt x="201" y="93"/>
                  <a:pt x="201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4" y="100"/>
                  <a:pt x="211" y="108"/>
                  <a:pt x="227" y="113"/>
                </a:cubicBezTo>
                <a:cubicBezTo>
                  <a:pt x="227" y="141"/>
                  <a:pt x="227" y="226"/>
                  <a:pt x="227" y="247"/>
                </a:cubicBezTo>
                <a:cubicBezTo>
                  <a:pt x="227" y="274"/>
                  <a:pt x="209" y="282"/>
                  <a:pt x="209" y="282"/>
                </a:cubicBezTo>
                <a:cubicBezTo>
                  <a:pt x="179" y="300"/>
                  <a:pt x="0" y="479"/>
                  <a:pt x="78" y="534"/>
                </a:cubicBezTo>
                <a:cubicBezTo>
                  <a:pt x="146" y="582"/>
                  <a:pt x="264" y="579"/>
                  <a:pt x="287" y="579"/>
                </a:cubicBezTo>
                <a:cubicBezTo>
                  <a:pt x="305" y="579"/>
                  <a:pt x="365" y="579"/>
                  <a:pt x="423" y="564"/>
                </a:cubicBezTo>
                <a:cubicBezTo>
                  <a:pt x="423" y="527"/>
                  <a:pt x="423" y="527"/>
                  <a:pt x="423" y="527"/>
                </a:cubicBezTo>
                <a:cubicBezTo>
                  <a:pt x="393" y="534"/>
                  <a:pt x="363" y="534"/>
                  <a:pt x="363" y="534"/>
                </a:cubicBezTo>
                <a:cubicBezTo>
                  <a:pt x="363" y="534"/>
                  <a:pt x="398" y="529"/>
                  <a:pt x="423" y="511"/>
                </a:cubicBezTo>
                <a:cubicBezTo>
                  <a:pt x="423" y="395"/>
                  <a:pt x="423" y="395"/>
                  <a:pt x="423" y="395"/>
                </a:cubicBezTo>
                <a:cubicBezTo>
                  <a:pt x="401" y="363"/>
                  <a:pt x="375" y="337"/>
                  <a:pt x="375" y="337"/>
                </a:cubicBezTo>
                <a:cubicBezTo>
                  <a:pt x="375" y="337"/>
                  <a:pt x="398" y="355"/>
                  <a:pt x="423" y="378"/>
                </a:cubicBezTo>
                <a:cubicBezTo>
                  <a:pt x="423" y="332"/>
                  <a:pt x="423" y="332"/>
                  <a:pt x="423" y="332"/>
                </a:cubicBezTo>
                <a:cubicBezTo>
                  <a:pt x="401" y="307"/>
                  <a:pt x="378" y="287"/>
                  <a:pt x="368" y="282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2" name="path"/>
          <p:cNvSpPr/>
          <p:nvPr/>
        </p:nvSpPr>
        <p:spPr>
          <a:xfrm>
            <a:off x="2801937" y="2355850"/>
            <a:ext cx="306387" cy="417512"/>
          </a:xfrm>
          <a:custGeom>
            <a:avLst/>
            <a:gdLst/>
            <a:ahLst/>
            <a:cxnLst/>
            <a:rect l="0" t="0" r="0" b="0"/>
            <a:pathLst>
              <a:path w="482" h="657">
                <a:moveTo>
                  <a:pt x="166" y="82"/>
                </a:moveTo>
                <a:cubicBezTo>
                  <a:pt x="167" y="36"/>
                  <a:pt x="203" y="0"/>
                  <a:pt x="248" y="0"/>
                </a:cubicBezTo>
                <a:cubicBezTo>
                  <a:pt x="293" y="0"/>
                  <a:pt x="330" y="36"/>
                  <a:pt x="330" y="81"/>
                </a:cubicBezTo>
                <a:cubicBezTo>
                  <a:pt x="330" y="126"/>
                  <a:pt x="293" y="162"/>
                  <a:pt x="248" y="162"/>
                </a:cubicBezTo>
                <a:cubicBezTo>
                  <a:pt x="203" y="162"/>
                  <a:pt x="167" y="126"/>
                  <a:pt x="166" y="82"/>
                </a:cubicBezTo>
              </a:path>
              <a:path w="482" h="657">
                <a:moveTo>
                  <a:pt x="225" y="135"/>
                </a:moveTo>
                <a:cubicBezTo>
                  <a:pt x="225" y="137"/>
                  <a:pt x="396" y="584"/>
                  <a:pt x="396" y="584"/>
                </a:cubicBezTo>
                <a:cubicBezTo>
                  <a:pt x="396" y="584"/>
                  <a:pt x="467" y="657"/>
                  <a:pt x="474" y="657"/>
                </a:cubicBezTo>
                <a:cubicBezTo>
                  <a:pt x="482" y="657"/>
                  <a:pt x="283" y="120"/>
                  <a:pt x="283" y="120"/>
                </a:cubicBezTo>
                <a:lnTo>
                  <a:pt x="225" y="135"/>
                </a:lnTo>
              </a:path>
              <a:path w="482" h="657">
                <a:moveTo>
                  <a:pt x="273" y="145"/>
                </a:moveTo>
                <a:lnTo>
                  <a:pt x="73" y="576"/>
                </a:lnTo>
                <a:lnTo>
                  <a:pt x="0" y="650"/>
                </a:lnTo>
                <a:lnTo>
                  <a:pt x="20" y="548"/>
                </a:lnTo>
                <a:lnTo>
                  <a:pt x="214" y="120"/>
                </a:lnTo>
                <a:lnTo>
                  <a:pt x="275" y="140"/>
                </a:lnTo>
                <a:lnTo>
                  <a:pt x="273" y="145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3" name="path"/>
          <p:cNvSpPr/>
          <p:nvPr/>
        </p:nvSpPr>
        <p:spPr>
          <a:xfrm>
            <a:off x="1055687" y="3695700"/>
            <a:ext cx="412750" cy="301625"/>
          </a:xfrm>
          <a:custGeom>
            <a:avLst/>
            <a:gdLst/>
            <a:ahLst/>
            <a:cxnLst/>
            <a:rect l="0" t="0" r="0" b="0"/>
            <a:pathLst>
              <a:path w="650" h="475">
                <a:moveTo>
                  <a:pt x="637" y="261"/>
                </a:moveTo>
                <a:cubicBezTo>
                  <a:pt x="650" y="150"/>
                  <a:pt x="536" y="77"/>
                  <a:pt x="536" y="77"/>
                </a:cubicBezTo>
                <a:cubicBezTo>
                  <a:pt x="529" y="75"/>
                  <a:pt x="521" y="70"/>
                  <a:pt x="513" y="67"/>
                </a:cubicBezTo>
                <a:cubicBezTo>
                  <a:pt x="513" y="173"/>
                  <a:pt x="513" y="173"/>
                  <a:pt x="513" y="173"/>
                </a:cubicBezTo>
                <a:cubicBezTo>
                  <a:pt x="524" y="173"/>
                  <a:pt x="534" y="175"/>
                  <a:pt x="544" y="180"/>
                </a:cubicBezTo>
                <a:cubicBezTo>
                  <a:pt x="579" y="198"/>
                  <a:pt x="592" y="238"/>
                  <a:pt x="574" y="273"/>
                </a:cubicBezTo>
                <a:cubicBezTo>
                  <a:pt x="564" y="299"/>
                  <a:pt x="539" y="314"/>
                  <a:pt x="513" y="314"/>
                </a:cubicBezTo>
                <a:cubicBezTo>
                  <a:pt x="513" y="366"/>
                  <a:pt x="513" y="366"/>
                  <a:pt x="513" y="366"/>
                </a:cubicBezTo>
                <a:cubicBezTo>
                  <a:pt x="579" y="361"/>
                  <a:pt x="627" y="336"/>
                  <a:pt x="637" y="261"/>
                </a:cubicBezTo>
                <a:moveTo>
                  <a:pt x="513" y="67"/>
                </a:moveTo>
                <a:cubicBezTo>
                  <a:pt x="393" y="12"/>
                  <a:pt x="299" y="0"/>
                  <a:pt x="229" y="15"/>
                </a:cubicBezTo>
                <a:cubicBezTo>
                  <a:pt x="229" y="35"/>
                  <a:pt x="229" y="35"/>
                  <a:pt x="229" y="35"/>
                </a:cubicBezTo>
                <a:cubicBezTo>
                  <a:pt x="234" y="35"/>
                  <a:pt x="239" y="35"/>
                  <a:pt x="244" y="37"/>
                </a:cubicBezTo>
                <a:cubicBezTo>
                  <a:pt x="262" y="47"/>
                  <a:pt x="269" y="67"/>
                  <a:pt x="259" y="85"/>
                </a:cubicBezTo>
                <a:cubicBezTo>
                  <a:pt x="254" y="98"/>
                  <a:pt x="241" y="105"/>
                  <a:pt x="229" y="105"/>
                </a:cubicBezTo>
                <a:cubicBezTo>
                  <a:pt x="229" y="366"/>
                  <a:pt x="229" y="366"/>
                  <a:pt x="229" y="366"/>
                </a:cubicBezTo>
                <a:cubicBezTo>
                  <a:pt x="234" y="379"/>
                  <a:pt x="234" y="394"/>
                  <a:pt x="229" y="407"/>
                </a:cubicBezTo>
                <a:cubicBezTo>
                  <a:pt x="229" y="464"/>
                  <a:pt x="229" y="464"/>
                  <a:pt x="229" y="464"/>
                </a:cubicBezTo>
                <a:cubicBezTo>
                  <a:pt x="294" y="437"/>
                  <a:pt x="347" y="359"/>
                  <a:pt x="418" y="364"/>
                </a:cubicBezTo>
                <a:cubicBezTo>
                  <a:pt x="450" y="369"/>
                  <a:pt x="483" y="369"/>
                  <a:pt x="513" y="366"/>
                </a:cubicBezTo>
                <a:cubicBezTo>
                  <a:pt x="513" y="314"/>
                  <a:pt x="513" y="314"/>
                  <a:pt x="513" y="314"/>
                </a:cubicBezTo>
                <a:cubicBezTo>
                  <a:pt x="501" y="314"/>
                  <a:pt x="491" y="311"/>
                  <a:pt x="481" y="306"/>
                </a:cubicBezTo>
                <a:cubicBezTo>
                  <a:pt x="445" y="289"/>
                  <a:pt x="433" y="246"/>
                  <a:pt x="450" y="211"/>
                </a:cubicBezTo>
                <a:cubicBezTo>
                  <a:pt x="463" y="185"/>
                  <a:pt x="486" y="173"/>
                  <a:pt x="513" y="173"/>
                </a:cubicBezTo>
                <a:lnTo>
                  <a:pt x="513" y="67"/>
                </a:lnTo>
                <a:close/>
                <a:moveTo>
                  <a:pt x="229" y="15"/>
                </a:moveTo>
                <a:cubicBezTo>
                  <a:pt x="216" y="15"/>
                  <a:pt x="206" y="20"/>
                  <a:pt x="196" y="22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6" y="57"/>
                  <a:pt x="196" y="55"/>
                  <a:pt x="196" y="55"/>
                </a:cubicBezTo>
                <a:cubicBezTo>
                  <a:pt x="204" y="42"/>
                  <a:pt x="216" y="35"/>
                  <a:pt x="229" y="35"/>
                </a:cubicBezTo>
                <a:cubicBezTo>
                  <a:pt x="229" y="15"/>
                  <a:pt x="229" y="15"/>
                  <a:pt x="229" y="15"/>
                </a:cubicBezTo>
                <a:moveTo>
                  <a:pt x="196" y="472"/>
                </a:moveTo>
                <a:cubicBezTo>
                  <a:pt x="206" y="472"/>
                  <a:pt x="219" y="469"/>
                  <a:pt x="229" y="464"/>
                </a:cubicBezTo>
                <a:cubicBezTo>
                  <a:pt x="229" y="407"/>
                  <a:pt x="229" y="407"/>
                  <a:pt x="229" y="407"/>
                </a:cubicBezTo>
                <a:cubicBezTo>
                  <a:pt x="226" y="409"/>
                  <a:pt x="226" y="412"/>
                  <a:pt x="226" y="414"/>
                </a:cubicBezTo>
                <a:cubicBezTo>
                  <a:pt x="219" y="427"/>
                  <a:pt x="209" y="437"/>
                  <a:pt x="196" y="442"/>
                </a:cubicBezTo>
                <a:cubicBezTo>
                  <a:pt x="196" y="472"/>
                  <a:pt x="196" y="472"/>
                  <a:pt x="196" y="472"/>
                </a:cubicBezTo>
                <a:moveTo>
                  <a:pt x="229" y="105"/>
                </a:moveTo>
                <a:cubicBezTo>
                  <a:pt x="229" y="366"/>
                  <a:pt x="229" y="366"/>
                  <a:pt x="229" y="366"/>
                </a:cubicBezTo>
                <a:cubicBezTo>
                  <a:pt x="224" y="354"/>
                  <a:pt x="214" y="341"/>
                  <a:pt x="201" y="336"/>
                </a:cubicBezTo>
                <a:cubicBezTo>
                  <a:pt x="199" y="334"/>
                  <a:pt x="196" y="334"/>
                  <a:pt x="196" y="334"/>
                </a:cubicBezTo>
                <a:cubicBezTo>
                  <a:pt x="196" y="160"/>
                  <a:pt x="196" y="160"/>
                  <a:pt x="196" y="160"/>
                </a:cubicBezTo>
                <a:cubicBezTo>
                  <a:pt x="199" y="153"/>
                  <a:pt x="199" y="143"/>
                  <a:pt x="196" y="135"/>
                </a:cubicBezTo>
                <a:cubicBezTo>
                  <a:pt x="196" y="82"/>
                  <a:pt x="196" y="82"/>
                  <a:pt x="196" y="82"/>
                </a:cubicBezTo>
                <a:cubicBezTo>
                  <a:pt x="199" y="90"/>
                  <a:pt x="204" y="98"/>
                  <a:pt x="211" y="103"/>
                </a:cubicBezTo>
                <a:cubicBezTo>
                  <a:pt x="216" y="105"/>
                  <a:pt x="224" y="105"/>
                  <a:pt x="229" y="105"/>
                </a:cubicBezTo>
                <a:moveTo>
                  <a:pt x="196" y="22"/>
                </a:moveTo>
                <a:cubicBezTo>
                  <a:pt x="178" y="27"/>
                  <a:pt x="163" y="35"/>
                  <a:pt x="151" y="45"/>
                </a:cubicBezTo>
                <a:cubicBezTo>
                  <a:pt x="151" y="100"/>
                  <a:pt x="151" y="100"/>
                  <a:pt x="151" y="100"/>
                </a:cubicBezTo>
                <a:cubicBezTo>
                  <a:pt x="156" y="100"/>
                  <a:pt x="163" y="103"/>
                  <a:pt x="171" y="105"/>
                </a:cubicBezTo>
                <a:cubicBezTo>
                  <a:pt x="183" y="113"/>
                  <a:pt x="191" y="123"/>
                  <a:pt x="196" y="135"/>
                </a:cubicBezTo>
                <a:cubicBezTo>
                  <a:pt x="196" y="82"/>
                  <a:pt x="196" y="82"/>
                  <a:pt x="196" y="82"/>
                </a:cubicBezTo>
                <a:cubicBezTo>
                  <a:pt x="194" y="75"/>
                  <a:pt x="194" y="67"/>
                  <a:pt x="196" y="60"/>
                </a:cubicBezTo>
                <a:cubicBezTo>
                  <a:pt x="196" y="22"/>
                  <a:pt x="196" y="22"/>
                  <a:pt x="196" y="22"/>
                </a:cubicBezTo>
                <a:moveTo>
                  <a:pt x="151" y="469"/>
                </a:moveTo>
                <a:cubicBezTo>
                  <a:pt x="166" y="472"/>
                  <a:pt x="181" y="475"/>
                  <a:pt x="196" y="472"/>
                </a:cubicBezTo>
                <a:cubicBezTo>
                  <a:pt x="196" y="442"/>
                  <a:pt x="196" y="442"/>
                  <a:pt x="196" y="442"/>
                </a:cubicBezTo>
                <a:cubicBezTo>
                  <a:pt x="181" y="447"/>
                  <a:pt x="163" y="447"/>
                  <a:pt x="151" y="442"/>
                </a:cubicBezTo>
                <a:cubicBezTo>
                  <a:pt x="151" y="469"/>
                  <a:pt x="151" y="469"/>
                  <a:pt x="151" y="469"/>
                </a:cubicBezTo>
                <a:moveTo>
                  <a:pt x="196" y="160"/>
                </a:moveTo>
                <a:cubicBezTo>
                  <a:pt x="196" y="334"/>
                  <a:pt x="196" y="334"/>
                  <a:pt x="196" y="334"/>
                </a:cubicBezTo>
                <a:cubicBezTo>
                  <a:pt x="181" y="329"/>
                  <a:pt x="163" y="329"/>
                  <a:pt x="151" y="336"/>
                </a:cubicBezTo>
                <a:cubicBezTo>
                  <a:pt x="151" y="314"/>
                  <a:pt x="151" y="314"/>
                  <a:pt x="151" y="314"/>
                </a:cubicBezTo>
                <a:cubicBezTo>
                  <a:pt x="161" y="309"/>
                  <a:pt x="168" y="301"/>
                  <a:pt x="176" y="291"/>
                </a:cubicBezTo>
                <a:cubicBezTo>
                  <a:pt x="188" y="263"/>
                  <a:pt x="178" y="231"/>
                  <a:pt x="151" y="218"/>
                </a:cubicBezTo>
                <a:cubicBezTo>
                  <a:pt x="151" y="196"/>
                  <a:pt x="151" y="196"/>
                  <a:pt x="151" y="196"/>
                </a:cubicBezTo>
                <a:cubicBezTo>
                  <a:pt x="166" y="196"/>
                  <a:pt x="183" y="185"/>
                  <a:pt x="191" y="170"/>
                </a:cubicBezTo>
                <a:cubicBezTo>
                  <a:pt x="194" y="165"/>
                  <a:pt x="194" y="163"/>
                  <a:pt x="196" y="160"/>
                </a:cubicBezTo>
                <a:moveTo>
                  <a:pt x="151" y="45"/>
                </a:moveTo>
                <a:cubicBezTo>
                  <a:pt x="0" y="140"/>
                  <a:pt x="25" y="399"/>
                  <a:pt x="115" y="452"/>
                </a:cubicBezTo>
                <a:cubicBezTo>
                  <a:pt x="128" y="459"/>
                  <a:pt x="138" y="464"/>
                  <a:pt x="151" y="469"/>
                </a:cubicBezTo>
                <a:cubicBezTo>
                  <a:pt x="151" y="442"/>
                  <a:pt x="151" y="442"/>
                  <a:pt x="151" y="442"/>
                </a:cubicBezTo>
                <a:cubicBezTo>
                  <a:pt x="148" y="439"/>
                  <a:pt x="148" y="439"/>
                  <a:pt x="148" y="439"/>
                </a:cubicBezTo>
                <a:cubicBezTo>
                  <a:pt x="120" y="427"/>
                  <a:pt x="108" y="392"/>
                  <a:pt x="123" y="361"/>
                </a:cubicBezTo>
                <a:cubicBezTo>
                  <a:pt x="128" y="349"/>
                  <a:pt x="138" y="341"/>
                  <a:pt x="151" y="336"/>
                </a:cubicBezTo>
                <a:cubicBezTo>
                  <a:pt x="151" y="314"/>
                  <a:pt x="151" y="314"/>
                  <a:pt x="151" y="314"/>
                </a:cubicBezTo>
                <a:cubicBezTo>
                  <a:pt x="136" y="321"/>
                  <a:pt x="118" y="321"/>
                  <a:pt x="103" y="314"/>
                </a:cubicBezTo>
                <a:cubicBezTo>
                  <a:pt x="78" y="301"/>
                  <a:pt x="65" y="268"/>
                  <a:pt x="80" y="243"/>
                </a:cubicBezTo>
                <a:cubicBezTo>
                  <a:pt x="93" y="216"/>
                  <a:pt x="123" y="206"/>
                  <a:pt x="151" y="218"/>
                </a:cubicBezTo>
                <a:cubicBezTo>
                  <a:pt x="151" y="196"/>
                  <a:pt x="151" y="196"/>
                  <a:pt x="151" y="196"/>
                </a:cubicBezTo>
                <a:cubicBezTo>
                  <a:pt x="143" y="196"/>
                  <a:pt x="136" y="193"/>
                  <a:pt x="128" y="190"/>
                </a:cubicBezTo>
                <a:cubicBezTo>
                  <a:pt x="105" y="178"/>
                  <a:pt x="95" y="150"/>
                  <a:pt x="108" y="128"/>
                </a:cubicBezTo>
                <a:cubicBezTo>
                  <a:pt x="115" y="110"/>
                  <a:pt x="133" y="100"/>
                  <a:pt x="151" y="100"/>
                </a:cubicBezTo>
                <a:lnTo>
                  <a:pt x="151" y="45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4" name="path"/>
          <p:cNvSpPr/>
          <p:nvPr/>
        </p:nvSpPr>
        <p:spPr>
          <a:xfrm>
            <a:off x="2138362" y="3613150"/>
            <a:ext cx="331787" cy="317500"/>
          </a:xfrm>
          <a:custGeom>
            <a:avLst/>
            <a:gdLst/>
            <a:ahLst/>
            <a:cxnLst/>
            <a:rect l="0" t="0" r="0" b="0"/>
            <a:pathLst>
              <a:path w="522" h="500">
                <a:moveTo>
                  <a:pt x="366" y="102"/>
                </a:moveTo>
                <a:cubicBezTo>
                  <a:pt x="326" y="102"/>
                  <a:pt x="288" y="117"/>
                  <a:pt x="261" y="140"/>
                </a:cubicBezTo>
                <a:cubicBezTo>
                  <a:pt x="233" y="117"/>
                  <a:pt x="195" y="102"/>
                  <a:pt x="155" y="102"/>
                </a:cubicBezTo>
                <a:cubicBezTo>
                  <a:pt x="70" y="102"/>
                  <a:pt x="0" y="170"/>
                  <a:pt x="0" y="254"/>
                </a:cubicBezTo>
                <a:cubicBezTo>
                  <a:pt x="0" y="350"/>
                  <a:pt x="77" y="500"/>
                  <a:pt x="268" y="500"/>
                </a:cubicBezTo>
                <a:cubicBezTo>
                  <a:pt x="464" y="500"/>
                  <a:pt x="522" y="343"/>
                  <a:pt x="522" y="254"/>
                </a:cubicBezTo>
                <a:cubicBezTo>
                  <a:pt x="522" y="170"/>
                  <a:pt x="452" y="102"/>
                  <a:pt x="366" y="102"/>
                </a:cubicBezTo>
              </a:path>
              <a:path w="522" h="500">
                <a:moveTo>
                  <a:pt x="265" y="182"/>
                </a:moveTo>
                <a:cubicBezTo>
                  <a:pt x="235" y="121"/>
                  <a:pt x="252" y="50"/>
                  <a:pt x="302" y="0"/>
                </a:cubicBezTo>
                <a:cubicBezTo>
                  <a:pt x="377" y="15"/>
                  <a:pt x="377" y="15"/>
                  <a:pt x="377" y="15"/>
                </a:cubicBezTo>
                <a:cubicBezTo>
                  <a:pt x="307" y="53"/>
                  <a:pt x="265" y="93"/>
                  <a:pt x="265" y="182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85" name="picture 2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214437" y="2184400"/>
            <a:ext cx="285750" cy="347662"/>
          </a:xfrm>
          <a:prstGeom prst="rect">
            <a:avLst/>
          </a:prstGeom>
        </p:spPr>
      </p:pic>
      <p:sp>
        <p:nvSpPr>
          <p:cNvPr id="286" name="path"/>
          <p:cNvSpPr/>
          <p:nvPr/>
        </p:nvSpPr>
        <p:spPr>
          <a:xfrm>
            <a:off x="5686044" y="2065020"/>
            <a:ext cx="36576" cy="2699003"/>
          </a:xfrm>
          <a:custGeom>
            <a:avLst/>
            <a:gdLst/>
            <a:ahLst/>
            <a:cxnLst/>
            <a:rect l="0" t="0" r="0" b="0"/>
            <a:pathLst>
              <a:path w="57" h="4250">
                <a:moveTo>
                  <a:pt x="0" y="3009"/>
                </a:moveTo>
                <a:lnTo>
                  <a:pt x="57" y="3009"/>
                </a:lnTo>
                <a:lnTo>
                  <a:pt x="57" y="4250"/>
                </a:lnTo>
                <a:lnTo>
                  <a:pt x="0" y="4250"/>
                </a:lnTo>
                <a:lnTo>
                  <a:pt x="0" y="3009"/>
                </a:lnTo>
                <a:close/>
              </a:path>
              <a:path w="57" h="4250">
                <a:moveTo>
                  <a:pt x="0" y="0"/>
                </a:moveTo>
                <a:lnTo>
                  <a:pt x="57" y="0"/>
                </a:lnTo>
                <a:lnTo>
                  <a:pt x="57" y="1238"/>
                </a:lnTo>
                <a:lnTo>
                  <a:pt x="0" y="1238"/>
                </a:lnTo>
                <a:lnTo>
                  <a:pt x="0" y="0"/>
                </a:lnTo>
                <a:close/>
              </a:path>
            </a:pathLst>
          </a:custGeom>
          <a:solidFill>
            <a:srgbClr val="333F50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87" name="picture 2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63612" y="2048789"/>
            <a:ext cx="226987" cy="388022"/>
          </a:xfrm>
          <a:prstGeom prst="rect">
            <a:avLst/>
          </a:prstGeom>
        </p:spPr>
      </p:pic>
      <p:sp>
        <p:nvSpPr>
          <p:cNvPr id="288" name="path"/>
          <p:cNvSpPr/>
          <p:nvPr/>
        </p:nvSpPr>
        <p:spPr>
          <a:xfrm>
            <a:off x="1273352" y="4204182"/>
            <a:ext cx="334327" cy="249440"/>
          </a:xfrm>
          <a:custGeom>
            <a:avLst/>
            <a:gdLst/>
            <a:ahLst/>
            <a:cxnLst/>
            <a:rect l="0" t="0" r="0" b="0"/>
            <a:pathLst>
              <a:path w="526" h="392">
                <a:moveTo>
                  <a:pt x="526" y="0"/>
                </a:moveTo>
                <a:cubicBezTo>
                  <a:pt x="526" y="2"/>
                  <a:pt x="304" y="103"/>
                  <a:pt x="262" y="123"/>
                </a:cubicBezTo>
                <a:cubicBezTo>
                  <a:pt x="219" y="103"/>
                  <a:pt x="0" y="2"/>
                  <a:pt x="0" y="0"/>
                </a:cubicBezTo>
                <a:cubicBezTo>
                  <a:pt x="0" y="302"/>
                  <a:pt x="0" y="302"/>
                  <a:pt x="0" y="302"/>
                </a:cubicBezTo>
                <a:cubicBezTo>
                  <a:pt x="70" y="377"/>
                  <a:pt x="211" y="390"/>
                  <a:pt x="256" y="392"/>
                </a:cubicBezTo>
                <a:cubicBezTo>
                  <a:pt x="256" y="392"/>
                  <a:pt x="259" y="392"/>
                  <a:pt x="262" y="392"/>
                </a:cubicBezTo>
                <a:cubicBezTo>
                  <a:pt x="267" y="392"/>
                  <a:pt x="269" y="392"/>
                  <a:pt x="269" y="392"/>
                </a:cubicBezTo>
                <a:cubicBezTo>
                  <a:pt x="314" y="390"/>
                  <a:pt x="455" y="377"/>
                  <a:pt x="526" y="302"/>
                </a:cubicBezTo>
                <a:lnTo>
                  <a:pt x="526" y="0"/>
                </a:lnTo>
              </a:path>
            </a:pathLst>
          </a:custGeom>
          <a:solidFill>
            <a:srgbClr val="D5493A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9" name="path"/>
          <p:cNvSpPr/>
          <p:nvPr/>
        </p:nvSpPr>
        <p:spPr>
          <a:xfrm>
            <a:off x="2697162" y="1941512"/>
            <a:ext cx="188912" cy="357187"/>
          </a:xfrm>
          <a:custGeom>
            <a:avLst/>
            <a:gdLst/>
            <a:ahLst/>
            <a:cxnLst/>
            <a:rect l="0" t="0" r="0" b="0"/>
            <a:pathLst>
              <a:path w="297" h="562">
                <a:moveTo>
                  <a:pt x="123" y="562"/>
                </a:moveTo>
                <a:lnTo>
                  <a:pt x="297" y="562"/>
                </a:lnTo>
                <a:lnTo>
                  <a:pt x="123" y="232"/>
                </a:lnTo>
                <a:lnTo>
                  <a:pt x="123" y="353"/>
                </a:lnTo>
                <a:lnTo>
                  <a:pt x="201" y="489"/>
                </a:lnTo>
                <a:lnTo>
                  <a:pt x="123" y="489"/>
                </a:lnTo>
                <a:lnTo>
                  <a:pt x="123" y="562"/>
                </a:lnTo>
                <a:close/>
                <a:moveTo>
                  <a:pt x="0" y="0"/>
                </a:moveTo>
                <a:lnTo>
                  <a:pt x="0" y="562"/>
                </a:lnTo>
                <a:lnTo>
                  <a:pt x="123" y="562"/>
                </a:lnTo>
                <a:lnTo>
                  <a:pt x="123" y="489"/>
                </a:lnTo>
                <a:lnTo>
                  <a:pt x="44" y="489"/>
                </a:lnTo>
                <a:lnTo>
                  <a:pt x="44" y="219"/>
                </a:lnTo>
                <a:lnTo>
                  <a:pt x="123" y="353"/>
                </a:lnTo>
                <a:lnTo>
                  <a:pt x="123" y="232"/>
                </a:lnTo>
                <a:lnTo>
                  <a:pt x="0" y="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0" name="path"/>
          <p:cNvSpPr/>
          <p:nvPr/>
        </p:nvSpPr>
        <p:spPr>
          <a:xfrm>
            <a:off x="1946275" y="4014787"/>
            <a:ext cx="139700" cy="457200"/>
          </a:xfrm>
          <a:custGeom>
            <a:avLst/>
            <a:gdLst/>
            <a:ahLst/>
            <a:cxnLst/>
            <a:rect l="0" t="0" r="0" b="0"/>
            <a:pathLst>
              <a:path w="220" h="720">
                <a:moveTo>
                  <a:pt x="138" y="606"/>
                </a:moveTo>
                <a:lnTo>
                  <a:pt x="81" y="720"/>
                </a:lnTo>
                <a:lnTo>
                  <a:pt x="27" y="710"/>
                </a:lnTo>
                <a:lnTo>
                  <a:pt x="0" y="587"/>
                </a:lnTo>
                <a:lnTo>
                  <a:pt x="62" y="112"/>
                </a:lnTo>
                <a:lnTo>
                  <a:pt x="205" y="129"/>
                </a:lnTo>
                <a:lnTo>
                  <a:pt x="138" y="606"/>
                </a:lnTo>
              </a:path>
              <a:path w="220" h="720">
                <a:moveTo>
                  <a:pt x="204" y="121"/>
                </a:moveTo>
                <a:cubicBezTo>
                  <a:pt x="199" y="162"/>
                  <a:pt x="164" y="187"/>
                  <a:pt x="126" y="182"/>
                </a:cubicBezTo>
                <a:cubicBezTo>
                  <a:pt x="123" y="182"/>
                  <a:pt x="123" y="182"/>
                  <a:pt x="123" y="182"/>
                </a:cubicBezTo>
                <a:cubicBezTo>
                  <a:pt x="85" y="177"/>
                  <a:pt x="57" y="141"/>
                  <a:pt x="62" y="103"/>
                </a:cubicBezTo>
                <a:cubicBezTo>
                  <a:pt x="72" y="37"/>
                  <a:pt x="72" y="37"/>
                  <a:pt x="72" y="37"/>
                </a:cubicBezTo>
                <a:cubicBezTo>
                  <a:pt x="77" y="0"/>
                  <a:pt x="108" y="12"/>
                  <a:pt x="146" y="17"/>
                </a:cubicBezTo>
                <a:cubicBezTo>
                  <a:pt x="148" y="17"/>
                  <a:pt x="148" y="17"/>
                  <a:pt x="148" y="17"/>
                </a:cubicBezTo>
                <a:cubicBezTo>
                  <a:pt x="187" y="22"/>
                  <a:pt x="220" y="17"/>
                  <a:pt x="212" y="58"/>
                </a:cubicBezTo>
                <a:lnTo>
                  <a:pt x="204" y="121"/>
                </a:lnTo>
              </a:path>
              <a:path w="220" h="720">
                <a:moveTo>
                  <a:pt x="197" y="240"/>
                </a:moveTo>
                <a:lnTo>
                  <a:pt x="40" y="219"/>
                </a:lnTo>
                <a:lnTo>
                  <a:pt x="60" y="70"/>
                </a:lnTo>
                <a:lnTo>
                  <a:pt x="217" y="90"/>
                </a:lnTo>
                <a:lnTo>
                  <a:pt x="197" y="24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1" name="path"/>
          <p:cNvSpPr/>
          <p:nvPr/>
        </p:nvSpPr>
        <p:spPr>
          <a:xfrm>
            <a:off x="1811337" y="4017962"/>
            <a:ext cx="139700" cy="454025"/>
          </a:xfrm>
          <a:custGeom>
            <a:avLst/>
            <a:gdLst/>
            <a:ahLst/>
            <a:cxnLst/>
            <a:rect l="0" t="0" r="0" b="0"/>
            <a:pathLst>
              <a:path w="220" h="715">
                <a:moveTo>
                  <a:pt x="140" y="603"/>
                </a:moveTo>
                <a:lnTo>
                  <a:pt x="80" y="715"/>
                </a:lnTo>
                <a:lnTo>
                  <a:pt x="27" y="709"/>
                </a:lnTo>
                <a:lnTo>
                  <a:pt x="0" y="586"/>
                </a:lnTo>
                <a:lnTo>
                  <a:pt x="64" y="107"/>
                </a:lnTo>
                <a:lnTo>
                  <a:pt x="205" y="127"/>
                </a:lnTo>
                <a:lnTo>
                  <a:pt x="140" y="603"/>
                </a:lnTo>
              </a:path>
              <a:path w="220" h="715">
                <a:moveTo>
                  <a:pt x="205" y="121"/>
                </a:moveTo>
                <a:cubicBezTo>
                  <a:pt x="200" y="159"/>
                  <a:pt x="165" y="187"/>
                  <a:pt x="127" y="182"/>
                </a:cubicBezTo>
                <a:cubicBezTo>
                  <a:pt x="125" y="182"/>
                  <a:pt x="125" y="182"/>
                  <a:pt x="125" y="182"/>
                </a:cubicBezTo>
                <a:cubicBezTo>
                  <a:pt x="87" y="177"/>
                  <a:pt x="60" y="141"/>
                  <a:pt x="65" y="103"/>
                </a:cubicBezTo>
                <a:cubicBezTo>
                  <a:pt x="75" y="38"/>
                  <a:pt x="75" y="38"/>
                  <a:pt x="75" y="38"/>
                </a:cubicBezTo>
                <a:cubicBezTo>
                  <a:pt x="80" y="0"/>
                  <a:pt x="110" y="12"/>
                  <a:pt x="147" y="17"/>
                </a:cubicBezTo>
                <a:cubicBezTo>
                  <a:pt x="150" y="17"/>
                  <a:pt x="150" y="17"/>
                  <a:pt x="150" y="17"/>
                </a:cubicBezTo>
                <a:cubicBezTo>
                  <a:pt x="187" y="22"/>
                  <a:pt x="220" y="17"/>
                  <a:pt x="215" y="55"/>
                </a:cubicBezTo>
                <a:lnTo>
                  <a:pt x="205" y="121"/>
                </a:lnTo>
              </a:path>
              <a:path w="220" h="715">
                <a:moveTo>
                  <a:pt x="197" y="237"/>
                </a:moveTo>
                <a:lnTo>
                  <a:pt x="40" y="215"/>
                </a:lnTo>
                <a:lnTo>
                  <a:pt x="60" y="67"/>
                </a:lnTo>
                <a:lnTo>
                  <a:pt x="217" y="89"/>
                </a:lnTo>
                <a:lnTo>
                  <a:pt x="197" y="237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2" name="path"/>
          <p:cNvSpPr/>
          <p:nvPr/>
        </p:nvSpPr>
        <p:spPr>
          <a:xfrm>
            <a:off x="2287587" y="2468562"/>
            <a:ext cx="422275" cy="134937"/>
          </a:xfrm>
          <a:custGeom>
            <a:avLst/>
            <a:gdLst/>
            <a:ahLst/>
            <a:cxnLst/>
            <a:rect l="0" t="0" r="0" b="0"/>
            <a:pathLst>
              <a:path w="665" h="212">
                <a:moveTo>
                  <a:pt x="331" y="0"/>
                </a:moveTo>
                <a:lnTo>
                  <a:pt x="665" y="212"/>
                </a:lnTo>
                <a:lnTo>
                  <a:pt x="0" y="212"/>
                </a:lnTo>
                <a:lnTo>
                  <a:pt x="331" y="0"/>
                </a:ln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3" name="path"/>
          <p:cNvSpPr/>
          <p:nvPr/>
        </p:nvSpPr>
        <p:spPr>
          <a:xfrm>
            <a:off x="1963737" y="4087812"/>
            <a:ext cx="130175" cy="423862"/>
          </a:xfrm>
          <a:custGeom>
            <a:avLst/>
            <a:gdLst/>
            <a:ahLst/>
            <a:cxnLst/>
            <a:rect l="0" t="0" r="0" b="0"/>
            <a:pathLst>
              <a:path w="205" h="667">
                <a:moveTo>
                  <a:pt x="0" y="592"/>
                </a:moveTo>
                <a:cubicBezTo>
                  <a:pt x="0" y="592"/>
                  <a:pt x="7" y="634"/>
                  <a:pt x="13" y="646"/>
                </a:cubicBezTo>
                <a:cubicBezTo>
                  <a:pt x="15" y="657"/>
                  <a:pt x="23" y="667"/>
                  <a:pt x="55" y="603"/>
                </a:cubicBezTo>
                <a:cubicBezTo>
                  <a:pt x="55" y="603"/>
                  <a:pt x="34" y="577"/>
                  <a:pt x="0" y="592"/>
                </a:cubicBezTo>
              </a:path>
              <a:path w="205" h="667">
                <a:moveTo>
                  <a:pt x="167" y="0"/>
                </a:moveTo>
                <a:cubicBezTo>
                  <a:pt x="167" y="0"/>
                  <a:pt x="202" y="25"/>
                  <a:pt x="205" y="40"/>
                </a:cubicBezTo>
                <a:cubicBezTo>
                  <a:pt x="205" y="52"/>
                  <a:pt x="175" y="289"/>
                  <a:pt x="175" y="289"/>
                </a:cubicBezTo>
                <a:cubicBezTo>
                  <a:pt x="175" y="289"/>
                  <a:pt x="177" y="307"/>
                  <a:pt x="157" y="304"/>
                </a:cubicBezTo>
                <a:cubicBezTo>
                  <a:pt x="182" y="108"/>
                  <a:pt x="182" y="108"/>
                  <a:pt x="182" y="108"/>
                </a:cubicBezTo>
                <a:cubicBezTo>
                  <a:pt x="170" y="85"/>
                  <a:pt x="170" y="85"/>
                  <a:pt x="170" y="85"/>
                </a:cubicBezTo>
                <a:cubicBezTo>
                  <a:pt x="167" y="0"/>
                  <a:pt x="167" y="0"/>
                  <a:pt x="167" y="0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4" name="path"/>
          <p:cNvSpPr/>
          <p:nvPr/>
        </p:nvSpPr>
        <p:spPr>
          <a:xfrm>
            <a:off x="2636837" y="2335212"/>
            <a:ext cx="206375" cy="227012"/>
          </a:xfrm>
          <a:custGeom>
            <a:avLst/>
            <a:gdLst/>
            <a:ahLst/>
            <a:cxnLst/>
            <a:rect l="0" t="0" r="0" b="0"/>
            <a:pathLst>
              <a:path w="325" h="357">
                <a:moveTo>
                  <a:pt x="242" y="203"/>
                </a:moveTo>
                <a:cubicBezTo>
                  <a:pt x="250" y="191"/>
                  <a:pt x="252" y="178"/>
                  <a:pt x="252" y="163"/>
                </a:cubicBezTo>
                <a:cubicBezTo>
                  <a:pt x="252" y="151"/>
                  <a:pt x="250" y="138"/>
                  <a:pt x="242" y="125"/>
                </a:cubicBezTo>
                <a:cubicBezTo>
                  <a:pt x="242" y="203"/>
                  <a:pt x="242" y="203"/>
                  <a:pt x="242" y="203"/>
                </a:cubicBezTo>
                <a:moveTo>
                  <a:pt x="242" y="259"/>
                </a:moveTo>
                <a:cubicBezTo>
                  <a:pt x="242" y="236"/>
                  <a:pt x="242" y="236"/>
                  <a:pt x="242" y="236"/>
                </a:cubicBezTo>
                <a:cubicBezTo>
                  <a:pt x="245" y="236"/>
                  <a:pt x="247" y="239"/>
                  <a:pt x="250" y="239"/>
                </a:cubicBezTo>
                <a:cubicBezTo>
                  <a:pt x="277" y="269"/>
                  <a:pt x="277" y="269"/>
                  <a:pt x="277" y="269"/>
                </a:cubicBezTo>
                <a:cubicBezTo>
                  <a:pt x="282" y="271"/>
                  <a:pt x="282" y="276"/>
                  <a:pt x="277" y="281"/>
                </a:cubicBezTo>
                <a:cubicBezTo>
                  <a:pt x="275" y="284"/>
                  <a:pt x="270" y="284"/>
                  <a:pt x="265" y="281"/>
                </a:cubicBezTo>
                <a:cubicBezTo>
                  <a:pt x="242" y="259"/>
                  <a:pt x="242" y="259"/>
                  <a:pt x="242" y="259"/>
                </a:cubicBezTo>
                <a:moveTo>
                  <a:pt x="242" y="90"/>
                </a:moveTo>
                <a:cubicBezTo>
                  <a:pt x="242" y="70"/>
                  <a:pt x="242" y="70"/>
                  <a:pt x="242" y="70"/>
                </a:cubicBezTo>
                <a:cubicBezTo>
                  <a:pt x="265" y="47"/>
                  <a:pt x="265" y="47"/>
                  <a:pt x="265" y="47"/>
                </a:cubicBezTo>
                <a:cubicBezTo>
                  <a:pt x="270" y="45"/>
                  <a:pt x="275" y="45"/>
                  <a:pt x="277" y="47"/>
                </a:cubicBezTo>
                <a:cubicBezTo>
                  <a:pt x="282" y="50"/>
                  <a:pt x="282" y="57"/>
                  <a:pt x="277" y="60"/>
                </a:cubicBezTo>
                <a:cubicBezTo>
                  <a:pt x="250" y="88"/>
                  <a:pt x="250" y="88"/>
                  <a:pt x="250" y="88"/>
                </a:cubicBezTo>
                <a:cubicBezTo>
                  <a:pt x="247" y="90"/>
                  <a:pt x="245" y="90"/>
                  <a:pt x="242" y="90"/>
                </a:cubicBezTo>
                <a:moveTo>
                  <a:pt x="317" y="156"/>
                </a:moveTo>
                <a:cubicBezTo>
                  <a:pt x="277" y="156"/>
                  <a:pt x="277" y="156"/>
                  <a:pt x="277" y="156"/>
                </a:cubicBezTo>
                <a:cubicBezTo>
                  <a:pt x="272" y="156"/>
                  <a:pt x="270" y="161"/>
                  <a:pt x="270" y="163"/>
                </a:cubicBezTo>
                <a:cubicBezTo>
                  <a:pt x="270" y="168"/>
                  <a:pt x="272" y="173"/>
                  <a:pt x="277" y="173"/>
                </a:cubicBezTo>
                <a:cubicBezTo>
                  <a:pt x="317" y="173"/>
                  <a:pt x="317" y="173"/>
                  <a:pt x="317" y="173"/>
                </a:cubicBezTo>
                <a:cubicBezTo>
                  <a:pt x="322" y="173"/>
                  <a:pt x="325" y="168"/>
                  <a:pt x="325" y="163"/>
                </a:cubicBezTo>
                <a:cubicBezTo>
                  <a:pt x="325" y="161"/>
                  <a:pt x="322" y="156"/>
                  <a:pt x="317" y="156"/>
                </a:cubicBezTo>
                <a:moveTo>
                  <a:pt x="162" y="357"/>
                </a:moveTo>
                <a:cubicBezTo>
                  <a:pt x="167" y="357"/>
                  <a:pt x="167" y="357"/>
                  <a:pt x="167" y="357"/>
                </a:cubicBezTo>
                <a:cubicBezTo>
                  <a:pt x="192" y="357"/>
                  <a:pt x="212" y="337"/>
                  <a:pt x="212" y="312"/>
                </a:cubicBezTo>
                <a:cubicBezTo>
                  <a:pt x="212" y="239"/>
                  <a:pt x="212" y="239"/>
                  <a:pt x="212" y="239"/>
                </a:cubicBezTo>
                <a:cubicBezTo>
                  <a:pt x="225" y="231"/>
                  <a:pt x="237" y="219"/>
                  <a:pt x="242" y="203"/>
                </a:cubicBezTo>
                <a:cubicBezTo>
                  <a:pt x="242" y="125"/>
                  <a:pt x="242" y="125"/>
                  <a:pt x="242" y="125"/>
                </a:cubicBezTo>
                <a:cubicBezTo>
                  <a:pt x="230" y="95"/>
                  <a:pt x="197" y="73"/>
                  <a:pt x="162" y="73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82" y="93"/>
                  <a:pt x="200" y="100"/>
                  <a:pt x="212" y="113"/>
                </a:cubicBezTo>
                <a:cubicBezTo>
                  <a:pt x="225" y="125"/>
                  <a:pt x="232" y="143"/>
                  <a:pt x="232" y="163"/>
                </a:cubicBezTo>
                <a:cubicBezTo>
                  <a:pt x="232" y="191"/>
                  <a:pt x="220" y="214"/>
                  <a:pt x="197" y="226"/>
                </a:cubicBezTo>
                <a:cubicBezTo>
                  <a:pt x="195" y="229"/>
                  <a:pt x="195" y="231"/>
                  <a:pt x="195" y="234"/>
                </a:cubicBezTo>
                <a:cubicBezTo>
                  <a:pt x="195" y="276"/>
                  <a:pt x="195" y="276"/>
                  <a:pt x="195" y="276"/>
                </a:cubicBezTo>
                <a:cubicBezTo>
                  <a:pt x="162" y="276"/>
                  <a:pt x="162" y="276"/>
                  <a:pt x="162" y="276"/>
                </a:cubicBezTo>
                <a:cubicBezTo>
                  <a:pt x="162" y="357"/>
                  <a:pt x="162" y="357"/>
                  <a:pt x="162" y="357"/>
                </a:cubicBezTo>
                <a:moveTo>
                  <a:pt x="242" y="70"/>
                </a:moveTo>
                <a:cubicBezTo>
                  <a:pt x="242" y="90"/>
                  <a:pt x="242" y="90"/>
                  <a:pt x="242" y="90"/>
                </a:cubicBezTo>
                <a:cubicBezTo>
                  <a:pt x="242" y="90"/>
                  <a:pt x="240" y="90"/>
                  <a:pt x="237" y="88"/>
                </a:cubicBezTo>
                <a:cubicBezTo>
                  <a:pt x="235" y="85"/>
                  <a:pt x="235" y="80"/>
                  <a:pt x="237" y="78"/>
                </a:cubicBezTo>
                <a:cubicBezTo>
                  <a:pt x="242" y="70"/>
                  <a:pt x="242" y="70"/>
                  <a:pt x="242" y="70"/>
                </a:cubicBezTo>
                <a:moveTo>
                  <a:pt x="242" y="236"/>
                </a:moveTo>
                <a:cubicBezTo>
                  <a:pt x="242" y="259"/>
                  <a:pt x="242" y="259"/>
                  <a:pt x="242" y="259"/>
                </a:cubicBezTo>
                <a:cubicBezTo>
                  <a:pt x="237" y="251"/>
                  <a:pt x="237" y="251"/>
                  <a:pt x="237" y="251"/>
                </a:cubicBezTo>
                <a:cubicBezTo>
                  <a:pt x="235" y="249"/>
                  <a:pt x="235" y="244"/>
                  <a:pt x="237" y="239"/>
                </a:cubicBezTo>
                <a:cubicBezTo>
                  <a:pt x="240" y="239"/>
                  <a:pt x="242" y="236"/>
                  <a:pt x="242" y="236"/>
                </a:cubicBezTo>
                <a:moveTo>
                  <a:pt x="162" y="57"/>
                </a:moveTo>
                <a:cubicBezTo>
                  <a:pt x="162" y="0"/>
                  <a:pt x="162" y="0"/>
                  <a:pt x="162" y="0"/>
                </a:cubicBezTo>
                <a:cubicBezTo>
                  <a:pt x="167" y="0"/>
                  <a:pt x="170" y="5"/>
                  <a:pt x="170" y="7"/>
                </a:cubicBezTo>
                <a:cubicBezTo>
                  <a:pt x="170" y="50"/>
                  <a:pt x="170" y="50"/>
                  <a:pt x="170" y="50"/>
                </a:cubicBezTo>
                <a:cubicBezTo>
                  <a:pt x="170" y="52"/>
                  <a:pt x="167" y="57"/>
                  <a:pt x="162" y="57"/>
                </a:cubicBezTo>
                <a:moveTo>
                  <a:pt x="162" y="73"/>
                </a:moveTo>
                <a:cubicBezTo>
                  <a:pt x="125" y="73"/>
                  <a:pt x="95" y="93"/>
                  <a:pt x="80" y="125"/>
                </a:cubicBezTo>
                <a:cubicBezTo>
                  <a:pt x="80" y="203"/>
                  <a:pt x="80" y="203"/>
                  <a:pt x="80" y="203"/>
                </a:cubicBezTo>
                <a:cubicBezTo>
                  <a:pt x="87" y="219"/>
                  <a:pt x="100" y="231"/>
                  <a:pt x="112" y="241"/>
                </a:cubicBezTo>
                <a:cubicBezTo>
                  <a:pt x="112" y="312"/>
                  <a:pt x="112" y="312"/>
                  <a:pt x="112" y="312"/>
                </a:cubicBezTo>
                <a:cubicBezTo>
                  <a:pt x="112" y="337"/>
                  <a:pt x="132" y="357"/>
                  <a:pt x="157" y="357"/>
                </a:cubicBezTo>
                <a:cubicBezTo>
                  <a:pt x="162" y="357"/>
                  <a:pt x="162" y="357"/>
                  <a:pt x="162" y="357"/>
                </a:cubicBezTo>
                <a:cubicBezTo>
                  <a:pt x="162" y="276"/>
                  <a:pt x="162" y="276"/>
                  <a:pt x="162" y="276"/>
                </a:cubicBezTo>
                <a:cubicBezTo>
                  <a:pt x="130" y="276"/>
                  <a:pt x="130" y="276"/>
                  <a:pt x="130" y="276"/>
                </a:cubicBezTo>
                <a:cubicBezTo>
                  <a:pt x="130" y="234"/>
                  <a:pt x="130" y="234"/>
                  <a:pt x="130" y="234"/>
                </a:cubicBezTo>
                <a:cubicBezTo>
                  <a:pt x="130" y="231"/>
                  <a:pt x="130" y="229"/>
                  <a:pt x="127" y="226"/>
                </a:cubicBezTo>
                <a:cubicBezTo>
                  <a:pt x="105" y="214"/>
                  <a:pt x="90" y="191"/>
                  <a:pt x="90" y="163"/>
                </a:cubicBezTo>
                <a:cubicBezTo>
                  <a:pt x="90" y="143"/>
                  <a:pt x="97" y="125"/>
                  <a:pt x="110" y="113"/>
                </a:cubicBezTo>
                <a:cubicBezTo>
                  <a:pt x="125" y="100"/>
                  <a:pt x="142" y="93"/>
                  <a:pt x="162" y="93"/>
                </a:cubicBezTo>
                <a:cubicBezTo>
                  <a:pt x="162" y="73"/>
                  <a:pt x="162" y="73"/>
                  <a:pt x="162" y="73"/>
                </a:cubicBezTo>
                <a:moveTo>
                  <a:pt x="162" y="0"/>
                </a:moveTo>
                <a:cubicBezTo>
                  <a:pt x="162" y="57"/>
                  <a:pt x="162" y="57"/>
                  <a:pt x="162" y="57"/>
                </a:cubicBezTo>
                <a:cubicBezTo>
                  <a:pt x="157" y="57"/>
                  <a:pt x="155" y="52"/>
                  <a:pt x="155" y="50"/>
                </a:cubicBezTo>
                <a:cubicBezTo>
                  <a:pt x="155" y="7"/>
                  <a:pt x="155" y="7"/>
                  <a:pt x="155" y="7"/>
                </a:cubicBezTo>
                <a:cubicBezTo>
                  <a:pt x="155" y="5"/>
                  <a:pt x="157" y="0"/>
                  <a:pt x="162" y="0"/>
                </a:cubicBezTo>
                <a:moveTo>
                  <a:pt x="80" y="259"/>
                </a:moveTo>
                <a:cubicBezTo>
                  <a:pt x="80" y="236"/>
                  <a:pt x="80" y="236"/>
                  <a:pt x="80" y="236"/>
                </a:cubicBezTo>
                <a:cubicBezTo>
                  <a:pt x="82" y="236"/>
                  <a:pt x="85" y="239"/>
                  <a:pt x="87" y="239"/>
                </a:cubicBezTo>
                <a:cubicBezTo>
                  <a:pt x="90" y="244"/>
                  <a:pt x="90" y="249"/>
                  <a:pt x="87" y="251"/>
                </a:cubicBezTo>
                <a:cubicBezTo>
                  <a:pt x="80" y="259"/>
                  <a:pt x="80" y="259"/>
                  <a:pt x="80" y="259"/>
                </a:cubicBezTo>
                <a:moveTo>
                  <a:pt x="80" y="90"/>
                </a:moveTo>
                <a:cubicBezTo>
                  <a:pt x="80" y="70"/>
                  <a:pt x="80" y="70"/>
                  <a:pt x="80" y="70"/>
                </a:cubicBezTo>
                <a:cubicBezTo>
                  <a:pt x="87" y="78"/>
                  <a:pt x="87" y="78"/>
                  <a:pt x="87" y="78"/>
                </a:cubicBezTo>
                <a:cubicBezTo>
                  <a:pt x="90" y="80"/>
                  <a:pt x="90" y="85"/>
                  <a:pt x="87" y="88"/>
                </a:cubicBezTo>
                <a:cubicBezTo>
                  <a:pt x="85" y="90"/>
                  <a:pt x="82" y="90"/>
                  <a:pt x="80" y="90"/>
                </a:cubicBezTo>
                <a:moveTo>
                  <a:pt x="80" y="125"/>
                </a:moveTo>
                <a:cubicBezTo>
                  <a:pt x="75" y="135"/>
                  <a:pt x="72" y="151"/>
                  <a:pt x="72" y="163"/>
                </a:cubicBezTo>
                <a:cubicBezTo>
                  <a:pt x="72" y="178"/>
                  <a:pt x="75" y="191"/>
                  <a:pt x="80" y="203"/>
                </a:cubicBezTo>
                <a:cubicBezTo>
                  <a:pt x="80" y="125"/>
                  <a:pt x="80" y="125"/>
                  <a:pt x="80" y="125"/>
                </a:cubicBezTo>
                <a:moveTo>
                  <a:pt x="80" y="70"/>
                </a:moveTo>
                <a:cubicBezTo>
                  <a:pt x="80" y="90"/>
                  <a:pt x="80" y="90"/>
                  <a:pt x="80" y="90"/>
                </a:cubicBezTo>
                <a:cubicBezTo>
                  <a:pt x="80" y="90"/>
                  <a:pt x="77" y="90"/>
                  <a:pt x="75" y="88"/>
                </a:cubicBezTo>
                <a:cubicBezTo>
                  <a:pt x="47" y="60"/>
                  <a:pt x="47" y="60"/>
                  <a:pt x="47" y="60"/>
                </a:cubicBezTo>
                <a:cubicBezTo>
                  <a:pt x="42" y="57"/>
                  <a:pt x="42" y="50"/>
                  <a:pt x="47" y="47"/>
                </a:cubicBezTo>
                <a:cubicBezTo>
                  <a:pt x="50" y="45"/>
                  <a:pt x="55" y="45"/>
                  <a:pt x="60" y="47"/>
                </a:cubicBezTo>
                <a:cubicBezTo>
                  <a:pt x="80" y="70"/>
                  <a:pt x="80" y="70"/>
                  <a:pt x="80" y="70"/>
                </a:cubicBezTo>
                <a:moveTo>
                  <a:pt x="80" y="236"/>
                </a:moveTo>
                <a:cubicBezTo>
                  <a:pt x="80" y="259"/>
                  <a:pt x="80" y="259"/>
                  <a:pt x="80" y="259"/>
                </a:cubicBezTo>
                <a:cubicBezTo>
                  <a:pt x="60" y="281"/>
                  <a:pt x="60" y="281"/>
                  <a:pt x="60" y="281"/>
                </a:cubicBezTo>
                <a:cubicBezTo>
                  <a:pt x="55" y="284"/>
                  <a:pt x="50" y="284"/>
                  <a:pt x="47" y="281"/>
                </a:cubicBezTo>
                <a:cubicBezTo>
                  <a:pt x="42" y="276"/>
                  <a:pt x="42" y="271"/>
                  <a:pt x="47" y="269"/>
                </a:cubicBezTo>
                <a:cubicBezTo>
                  <a:pt x="75" y="239"/>
                  <a:pt x="75" y="239"/>
                  <a:pt x="75" y="239"/>
                </a:cubicBezTo>
                <a:cubicBezTo>
                  <a:pt x="77" y="239"/>
                  <a:pt x="80" y="239"/>
                  <a:pt x="80" y="236"/>
                </a:cubicBezTo>
                <a:moveTo>
                  <a:pt x="55" y="163"/>
                </a:moveTo>
                <a:cubicBezTo>
                  <a:pt x="55" y="161"/>
                  <a:pt x="52" y="156"/>
                  <a:pt x="47" y="156"/>
                </a:cubicBezTo>
                <a:cubicBezTo>
                  <a:pt x="7" y="156"/>
                  <a:pt x="7" y="156"/>
                  <a:pt x="7" y="156"/>
                </a:cubicBezTo>
                <a:cubicBezTo>
                  <a:pt x="2" y="156"/>
                  <a:pt x="0" y="161"/>
                  <a:pt x="0" y="163"/>
                </a:cubicBezTo>
                <a:cubicBezTo>
                  <a:pt x="0" y="168"/>
                  <a:pt x="2" y="173"/>
                  <a:pt x="7" y="173"/>
                </a:cubicBezTo>
                <a:cubicBezTo>
                  <a:pt x="47" y="173"/>
                  <a:pt x="47" y="173"/>
                  <a:pt x="47" y="173"/>
                </a:cubicBezTo>
                <a:cubicBezTo>
                  <a:pt x="52" y="173"/>
                  <a:pt x="55" y="168"/>
                  <a:pt x="55" y="163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5" name="path"/>
          <p:cNvSpPr/>
          <p:nvPr/>
        </p:nvSpPr>
        <p:spPr>
          <a:xfrm>
            <a:off x="2681287" y="3211512"/>
            <a:ext cx="188912" cy="239712"/>
          </a:xfrm>
          <a:custGeom>
            <a:avLst/>
            <a:gdLst/>
            <a:ahLst/>
            <a:cxnLst/>
            <a:rect l="0" t="0" r="0" b="0"/>
            <a:pathLst>
              <a:path w="297" h="377">
                <a:moveTo>
                  <a:pt x="282" y="75"/>
                </a:moveTo>
                <a:cubicBezTo>
                  <a:pt x="270" y="67"/>
                  <a:pt x="270" y="67"/>
                  <a:pt x="270" y="67"/>
                </a:cubicBezTo>
                <a:cubicBezTo>
                  <a:pt x="105" y="334"/>
                  <a:pt x="105" y="334"/>
                  <a:pt x="105" y="334"/>
                </a:cubicBezTo>
                <a:cubicBezTo>
                  <a:pt x="95" y="352"/>
                  <a:pt x="67" y="357"/>
                  <a:pt x="47" y="344"/>
                </a:cubicBezTo>
                <a:cubicBezTo>
                  <a:pt x="27" y="332"/>
                  <a:pt x="20" y="307"/>
                  <a:pt x="30" y="286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5" y="281"/>
                  <a:pt x="15" y="281"/>
                  <a:pt x="15" y="281"/>
                </a:cubicBezTo>
                <a:cubicBezTo>
                  <a:pt x="0" y="307"/>
                  <a:pt x="10" y="342"/>
                  <a:pt x="37" y="359"/>
                </a:cubicBezTo>
                <a:cubicBezTo>
                  <a:pt x="65" y="377"/>
                  <a:pt x="100" y="369"/>
                  <a:pt x="117" y="344"/>
                </a:cubicBezTo>
                <a:lnTo>
                  <a:pt x="282" y="75"/>
                </a:lnTo>
              </a:path>
              <a:path w="297" h="377">
                <a:moveTo>
                  <a:pt x="295" y="87"/>
                </a:moveTo>
                <a:cubicBezTo>
                  <a:pt x="292" y="92"/>
                  <a:pt x="285" y="95"/>
                  <a:pt x="280" y="92"/>
                </a:cubicBezTo>
                <a:cubicBezTo>
                  <a:pt x="167" y="22"/>
                  <a:pt x="167" y="22"/>
                  <a:pt x="167" y="22"/>
                </a:cubicBezTo>
                <a:cubicBezTo>
                  <a:pt x="162" y="17"/>
                  <a:pt x="160" y="12"/>
                  <a:pt x="165" y="7"/>
                </a:cubicBezTo>
                <a:cubicBezTo>
                  <a:pt x="167" y="2"/>
                  <a:pt x="175" y="0"/>
                  <a:pt x="180" y="2"/>
                </a:cubicBezTo>
                <a:cubicBezTo>
                  <a:pt x="292" y="72"/>
                  <a:pt x="292" y="72"/>
                  <a:pt x="292" y="72"/>
                </a:cubicBezTo>
                <a:cubicBezTo>
                  <a:pt x="297" y="77"/>
                  <a:pt x="297" y="82"/>
                  <a:pt x="295" y="87"/>
                </a:cubicBezTo>
              </a:path>
              <a:path w="297" h="377">
                <a:moveTo>
                  <a:pt x="242" y="85"/>
                </a:moveTo>
                <a:cubicBezTo>
                  <a:pt x="227" y="75"/>
                  <a:pt x="227" y="75"/>
                  <a:pt x="227" y="75"/>
                </a:cubicBezTo>
                <a:cubicBezTo>
                  <a:pt x="80" y="314"/>
                  <a:pt x="80" y="314"/>
                  <a:pt x="80" y="314"/>
                </a:cubicBezTo>
                <a:cubicBezTo>
                  <a:pt x="75" y="322"/>
                  <a:pt x="65" y="327"/>
                  <a:pt x="55" y="327"/>
                </a:cubicBezTo>
                <a:cubicBezTo>
                  <a:pt x="55" y="327"/>
                  <a:pt x="57" y="327"/>
                  <a:pt x="57" y="329"/>
                </a:cubicBezTo>
                <a:cubicBezTo>
                  <a:pt x="72" y="337"/>
                  <a:pt x="90" y="334"/>
                  <a:pt x="97" y="322"/>
                </a:cubicBezTo>
                <a:lnTo>
                  <a:pt x="242" y="85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6" name="path"/>
          <p:cNvSpPr/>
          <p:nvPr/>
        </p:nvSpPr>
        <p:spPr>
          <a:xfrm>
            <a:off x="1668462" y="5141912"/>
            <a:ext cx="446087" cy="95250"/>
          </a:xfrm>
          <a:custGeom>
            <a:avLst/>
            <a:gdLst/>
            <a:ahLst/>
            <a:cxnLst/>
            <a:rect l="0" t="0" r="0" b="0"/>
            <a:pathLst>
              <a:path w="702" h="150">
                <a:moveTo>
                  <a:pt x="702" y="0"/>
                </a:moveTo>
                <a:lnTo>
                  <a:pt x="0" y="0"/>
                </a:lnTo>
                <a:lnTo>
                  <a:pt x="0" y="3"/>
                </a:lnTo>
                <a:cubicBezTo>
                  <a:pt x="33" y="86"/>
                  <a:pt x="178" y="150"/>
                  <a:pt x="351" y="150"/>
                </a:cubicBezTo>
                <a:cubicBezTo>
                  <a:pt x="524" y="150"/>
                  <a:pt x="668" y="86"/>
                  <a:pt x="701" y="3"/>
                </a:cubicBezTo>
                <a:lnTo>
                  <a:pt x="702" y="0"/>
                </a:lnTo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7" name="path"/>
          <p:cNvSpPr/>
          <p:nvPr/>
        </p:nvSpPr>
        <p:spPr>
          <a:xfrm>
            <a:off x="1323975" y="2919412"/>
            <a:ext cx="328612" cy="115887"/>
          </a:xfrm>
          <a:custGeom>
            <a:avLst/>
            <a:gdLst/>
            <a:ahLst/>
            <a:cxnLst/>
            <a:rect l="0" t="0" r="0" b="0"/>
            <a:pathLst>
              <a:path w="517" h="182">
                <a:moveTo>
                  <a:pt x="358" y="12"/>
                </a:moveTo>
                <a:cubicBezTo>
                  <a:pt x="396" y="5"/>
                  <a:pt x="396" y="5"/>
                  <a:pt x="396" y="5"/>
                </a:cubicBezTo>
                <a:cubicBezTo>
                  <a:pt x="403" y="2"/>
                  <a:pt x="411" y="7"/>
                  <a:pt x="414" y="12"/>
                </a:cubicBezTo>
                <a:cubicBezTo>
                  <a:pt x="451" y="5"/>
                  <a:pt x="451" y="5"/>
                  <a:pt x="451" y="5"/>
                </a:cubicBezTo>
                <a:cubicBezTo>
                  <a:pt x="479" y="0"/>
                  <a:pt x="504" y="17"/>
                  <a:pt x="509" y="45"/>
                </a:cubicBezTo>
                <a:cubicBezTo>
                  <a:pt x="517" y="72"/>
                  <a:pt x="497" y="97"/>
                  <a:pt x="472" y="105"/>
                </a:cubicBezTo>
                <a:cubicBezTo>
                  <a:pt x="446" y="107"/>
                  <a:pt x="446" y="107"/>
                  <a:pt x="446" y="107"/>
                </a:cubicBezTo>
                <a:cubicBezTo>
                  <a:pt x="419" y="45"/>
                  <a:pt x="419" y="45"/>
                  <a:pt x="419" y="45"/>
                </a:cubicBezTo>
                <a:cubicBezTo>
                  <a:pt x="434" y="112"/>
                  <a:pt x="434" y="112"/>
                  <a:pt x="434" y="112"/>
                </a:cubicBezTo>
                <a:cubicBezTo>
                  <a:pt x="434" y="117"/>
                  <a:pt x="429" y="125"/>
                  <a:pt x="421" y="125"/>
                </a:cubicBezTo>
                <a:cubicBezTo>
                  <a:pt x="358" y="137"/>
                  <a:pt x="358" y="137"/>
                  <a:pt x="358" y="137"/>
                </a:cubicBezTo>
                <a:cubicBezTo>
                  <a:pt x="358" y="50"/>
                  <a:pt x="358" y="50"/>
                  <a:pt x="358" y="50"/>
                </a:cubicBezTo>
                <a:cubicBezTo>
                  <a:pt x="398" y="42"/>
                  <a:pt x="398" y="42"/>
                  <a:pt x="398" y="42"/>
                </a:cubicBezTo>
                <a:cubicBezTo>
                  <a:pt x="403" y="42"/>
                  <a:pt x="408" y="45"/>
                  <a:pt x="411" y="47"/>
                </a:cubicBezTo>
                <a:cubicBezTo>
                  <a:pt x="406" y="22"/>
                  <a:pt x="406" y="22"/>
                  <a:pt x="406" y="22"/>
                </a:cubicBezTo>
                <a:cubicBezTo>
                  <a:pt x="406" y="15"/>
                  <a:pt x="398" y="12"/>
                  <a:pt x="391" y="12"/>
                </a:cubicBezTo>
                <a:cubicBezTo>
                  <a:pt x="358" y="20"/>
                  <a:pt x="358" y="20"/>
                  <a:pt x="358" y="20"/>
                </a:cubicBezTo>
                <a:lnTo>
                  <a:pt x="358" y="12"/>
                </a:lnTo>
                <a:close/>
                <a:moveTo>
                  <a:pt x="70" y="75"/>
                </a:moveTo>
                <a:cubicBezTo>
                  <a:pt x="292" y="32"/>
                  <a:pt x="292" y="32"/>
                  <a:pt x="292" y="32"/>
                </a:cubicBezTo>
                <a:cubicBezTo>
                  <a:pt x="295" y="27"/>
                  <a:pt x="300" y="22"/>
                  <a:pt x="305" y="22"/>
                </a:cubicBezTo>
                <a:cubicBezTo>
                  <a:pt x="358" y="12"/>
                  <a:pt x="358" y="12"/>
                  <a:pt x="358" y="12"/>
                </a:cubicBezTo>
                <a:cubicBezTo>
                  <a:pt x="358" y="20"/>
                  <a:pt x="358" y="20"/>
                  <a:pt x="358" y="20"/>
                </a:cubicBezTo>
                <a:cubicBezTo>
                  <a:pt x="313" y="27"/>
                  <a:pt x="313" y="27"/>
                  <a:pt x="313" y="27"/>
                </a:cubicBezTo>
                <a:cubicBezTo>
                  <a:pt x="305" y="30"/>
                  <a:pt x="300" y="37"/>
                  <a:pt x="302" y="42"/>
                </a:cubicBezTo>
                <a:cubicBezTo>
                  <a:pt x="307" y="70"/>
                  <a:pt x="307" y="70"/>
                  <a:pt x="307" y="70"/>
                </a:cubicBezTo>
                <a:cubicBezTo>
                  <a:pt x="307" y="65"/>
                  <a:pt x="313" y="60"/>
                  <a:pt x="318" y="60"/>
                </a:cubicBezTo>
                <a:cubicBezTo>
                  <a:pt x="358" y="50"/>
                  <a:pt x="358" y="50"/>
                  <a:pt x="358" y="50"/>
                </a:cubicBezTo>
                <a:cubicBezTo>
                  <a:pt x="358" y="137"/>
                  <a:pt x="358" y="137"/>
                  <a:pt x="358" y="137"/>
                </a:cubicBezTo>
                <a:cubicBezTo>
                  <a:pt x="328" y="142"/>
                  <a:pt x="328" y="142"/>
                  <a:pt x="328" y="142"/>
                </a:cubicBezTo>
                <a:cubicBezTo>
                  <a:pt x="323" y="145"/>
                  <a:pt x="318" y="142"/>
                  <a:pt x="315" y="140"/>
                </a:cubicBezTo>
                <a:cubicBezTo>
                  <a:pt x="88" y="182"/>
                  <a:pt x="88" y="182"/>
                  <a:pt x="88" y="182"/>
                </a:cubicBezTo>
                <a:cubicBezTo>
                  <a:pt x="70" y="175"/>
                  <a:pt x="70" y="175"/>
                  <a:pt x="70" y="175"/>
                </a:cubicBezTo>
                <a:cubicBezTo>
                  <a:pt x="70" y="167"/>
                  <a:pt x="70" y="167"/>
                  <a:pt x="70" y="167"/>
                </a:cubicBezTo>
                <a:cubicBezTo>
                  <a:pt x="88" y="175"/>
                  <a:pt x="88" y="175"/>
                  <a:pt x="88" y="175"/>
                </a:cubicBezTo>
                <a:cubicBezTo>
                  <a:pt x="93" y="175"/>
                  <a:pt x="93" y="175"/>
                  <a:pt x="93" y="175"/>
                </a:cubicBezTo>
                <a:cubicBezTo>
                  <a:pt x="103" y="172"/>
                  <a:pt x="108" y="165"/>
                  <a:pt x="106" y="155"/>
                </a:cubicBezTo>
                <a:cubicBezTo>
                  <a:pt x="106" y="147"/>
                  <a:pt x="98" y="142"/>
                  <a:pt x="90" y="142"/>
                </a:cubicBezTo>
                <a:cubicBezTo>
                  <a:pt x="98" y="140"/>
                  <a:pt x="100" y="132"/>
                  <a:pt x="100" y="125"/>
                </a:cubicBezTo>
                <a:cubicBezTo>
                  <a:pt x="98" y="117"/>
                  <a:pt x="93" y="112"/>
                  <a:pt x="85" y="112"/>
                </a:cubicBezTo>
                <a:cubicBezTo>
                  <a:pt x="90" y="110"/>
                  <a:pt x="95" y="102"/>
                  <a:pt x="93" y="95"/>
                </a:cubicBezTo>
                <a:cubicBezTo>
                  <a:pt x="93" y="85"/>
                  <a:pt x="83" y="80"/>
                  <a:pt x="75" y="82"/>
                </a:cubicBezTo>
                <a:cubicBezTo>
                  <a:pt x="70" y="82"/>
                  <a:pt x="70" y="82"/>
                  <a:pt x="70" y="82"/>
                </a:cubicBezTo>
                <a:cubicBezTo>
                  <a:pt x="70" y="85"/>
                  <a:pt x="70" y="85"/>
                  <a:pt x="70" y="85"/>
                </a:cubicBezTo>
                <a:lnTo>
                  <a:pt x="70" y="75"/>
                </a:lnTo>
                <a:close/>
                <a:moveTo>
                  <a:pt x="65" y="77"/>
                </a:moveTo>
                <a:cubicBezTo>
                  <a:pt x="70" y="75"/>
                  <a:pt x="70" y="75"/>
                  <a:pt x="70" y="75"/>
                </a:cubicBezTo>
                <a:cubicBezTo>
                  <a:pt x="70" y="85"/>
                  <a:pt x="70" y="85"/>
                  <a:pt x="70" y="85"/>
                </a:cubicBezTo>
                <a:cubicBezTo>
                  <a:pt x="32" y="122"/>
                  <a:pt x="32" y="122"/>
                  <a:pt x="32" y="122"/>
                </a:cubicBezTo>
                <a:cubicBezTo>
                  <a:pt x="37" y="155"/>
                  <a:pt x="37" y="155"/>
                  <a:pt x="37" y="155"/>
                </a:cubicBezTo>
                <a:cubicBezTo>
                  <a:pt x="70" y="167"/>
                  <a:pt x="70" y="167"/>
                  <a:pt x="70" y="167"/>
                </a:cubicBezTo>
                <a:cubicBezTo>
                  <a:pt x="70" y="175"/>
                  <a:pt x="70" y="175"/>
                  <a:pt x="70" y="175"/>
                </a:cubicBezTo>
                <a:cubicBezTo>
                  <a:pt x="0" y="145"/>
                  <a:pt x="0" y="145"/>
                  <a:pt x="0" y="145"/>
                </a:cubicBezTo>
                <a:lnTo>
                  <a:pt x="65" y="77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8" name="path"/>
          <p:cNvSpPr/>
          <p:nvPr/>
        </p:nvSpPr>
        <p:spPr>
          <a:xfrm>
            <a:off x="1365250" y="3511550"/>
            <a:ext cx="165100" cy="230187"/>
          </a:xfrm>
          <a:custGeom>
            <a:avLst/>
            <a:gdLst/>
            <a:ahLst/>
            <a:cxnLst/>
            <a:rect l="0" t="0" r="0" b="0"/>
            <a:pathLst>
              <a:path w="260" h="362">
                <a:moveTo>
                  <a:pt x="219" y="223"/>
                </a:moveTo>
                <a:cubicBezTo>
                  <a:pt x="260" y="283"/>
                  <a:pt x="260" y="283"/>
                  <a:pt x="260" y="283"/>
                </a:cubicBezTo>
                <a:cubicBezTo>
                  <a:pt x="257" y="362"/>
                  <a:pt x="257" y="362"/>
                  <a:pt x="257" y="362"/>
                </a:cubicBezTo>
                <a:cubicBezTo>
                  <a:pt x="219" y="347"/>
                  <a:pt x="219" y="347"/>
                  <a:pt x="219" y="347"/>
                </a:cubicBezTo>
                <a:cubicBezTo>
                  <a:pt x="219" y="339"/>
                  <a:pt x="219" y="339"/>
                  <a:pt x="219" y="339"/>
                </a:cubicBezTo>
                <a:cubicBezTo>
                  <a:pt x="229" y="344"/>
                  <a:pt x="229" y="344"/>
                  <a:pt x="229" y="344"/>
                </a:cubicBezTo>
                <a:cubicBezTo>
                  <a:pt x="252" y="329"/>
                  <a:pt x="252" y="329"/>
                  <a:pt x="252" y="329"/>
                </a:cubicBezTo>
                <a:cubicBezTo>
                  <a:pt x="252" y="286"/>
                  <a:pt x="252" y="286"/>
                  <a:pt x="252" y="286"/>
                </a:cubicBezTo>
                <a:cubicBezTo>
                  <a:pt x="249" y="281"/>
                  <a:pt x="249" y="281"/>
                  <a:pt x="249" y="281"/>
                </a:cubicBezTo>
                <a:cubicBezTo>
                  <a:pt x="247" y="276"/>
                  <a:pt x="239" y="273"/>
                  <a:pt x="232" y="278"/>
                </a:cubicBezTo>
                <a:cubicBezTo>
                  <a:pt x="227" y="281"/>
                  <a:pt x="224" y="288"/>
                  <a:pt x="227" y="294"/>
                </a:cubicBezTo>
                <a:cubicBezTo>
                  <a:pt x="224" y="291"/>
                  <a:pt x="222" y="291"/>
                  <a:pt x="219" y="291"/>
                </a:cubicBezTo>
                <a:lnTo>
                  <a:pt x="219" y="223"/>
                </a:lnTo>
                <a:close/>
                <a:moveTo>
                  <a:pt x="184" y="334"/>
                </a:moveTo>
                <a:cubicBezTo>
                  <a:pt x="80" y="177"/>
                  <a:pt x="80" y="177"/>
                  <a:pt x="80" y="177"/>
                </a:cubicBezTo>
                <a:cubicBezTo>
                  <a:pt x="75" y="177"/>
                  <a:pt x="73" y="174"/>
                  <a:pt x="70" y="172"/>
                </a:cubicBezTo>
                <a:cubicBezTo>
                  <a:pt x="70" y="169"/>
                  <a:pt x="70" y="169"/>
                  <a:pt x="70" y="169"/>
                </a:cubicBezTo>
                <a:cubicBezTo>
                  <a:pt x="70" y="159"/>
                  <a:pt x="70" y="159"/>
                  <a:pt x="70" y="159"/>
                </a:cubicBezTo>
                <a:cubicBezTo>
                  <a:pt x="73" y="164"/>
                  <a:pt x="73" y="164"/>
                  <a:pt x="73" y="164"/>
                </a:cubicBezTo>
                <a:cubicBezTo>
                  <a:pt x="75" y="169"/>
                  <a:pt x="83" y="169"/>
                  <a:pt x="85" y="167"/>
                </a:cubicBezTo>
                <a:cubicBezTo>
                  <a:pt x="103" y="154"/>
                  <a:pt x="103" y="154"/>
                  <a:pt x="103" y="154"/>
                </a:cubicBezTo>
                <a:cubicBezTo>
                  <a:pt x="100" y="154"/>
                  <a:pt x="95" y="154"/>
                  <a:pt x="93" y="149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70" y="65"/>
                  <a:pt x="70" y="65"/>
                  <a:pt x="70" y="65"/>
                </a:cubicBezTo>
                <a:cubicBezTo>
                  <a:pt x="98" y="48"/>
                  <a:pt x="98" y="48"/>
                  <a:pt x="98" y="48"/>
                </a:cubicBezTo>
                <a:cubicBezTo>
                  <a:pt x="103" y="45"/>
                  <a:pt x="108" y="48"/>
                  <a:pt x="111" y="53"/>
                </a:cubicBezTo>
                <a:cubicBezTo>
                  <a:pt x="153" y="116"/>
                  <a:pt x="153" y="116"/>
                  <a:pt x="153" y="116"/>
                </a:cubicBezTo>
                <a:cubicBezTo>
                  <a:pt x="156" y="119"/>
                  <a:pt x="156" y="124"/>
                  <a:pt x="153" y="126"/>
                </a:cubicBezTo>
                <a:cubicBezTo>
                  <a:pt x="219" y="223"/>
                  <a:pt x="219" y="223"/>
                  <a:pt x="219" y="223"/>
                </a:cubicBezTo>
                <a:cubicBezTo>
                  <a:pt x="219" y="291"/>
                  <a:pt x="219" y="291"/>
                  <a:pt x="219" y="291"/>
                </a:cubicBezTo>
                <a:cubicBezTo>
                  <a:pt x="217" y="291"/>
                  <a:pt x="214" y="291"/>
                  <a:pt x="212" y="294"/>
                </a:cubicBezTo>
                <a:cubicBezTo>
                  <a:pt x="207" y="296"/>
                  <a:pt x="204" y="304"/>
                  <a:pt x="207" y="309"/>
                </a:cubicBezTo>
                <a:cubicBezTo>
                  <a:pt x="201" y="304"/>
                  <a:pt x="194" y="304"/>
                  <a:pt x="189" y="306"/>
                </a:cubicBezTo>
                <a:cubicBezTo>
                  <a:pt x="184" y="311"/>
                  <a:pt x="181" y="319"/>
                  <a:pt x="186" y="324"/>
                </a:cubicBezTo>
                <a:cubicBezTo>
                  <a:pt x="189" y="329"/>
                  <a:pt x="189" y="329"/>
                  <a:pt x="189" y="329"/>
                </a:cubicBezTo>
                <a:cubicBezTo>
                  <a:pt x="219" y="339"/>
                  <a:pt x="219" y="339"/>
                  <a:pt x="219" y="339"/>
                </a:cubicBezTo>
                <a:cubicBezTo>
                  <a:pt x="219" y="347"/>
                  <a:pt x="219" y="347"/>
                  <a:pt x="219" y="347"/>
                </a:cubicBezTo>
                <a:cubicBezTo>
                  <a:pt x="184" y="334"/>
                  <a:pt x="184" y="334"/>
                  <a:pt x="184" y="334"/>
                </a:cubicBezTo>
                <a:moveTo>
                  <a:pt x="70" y="10"/>
                </a:moveTo>
                <a:cubicBezTo>
                  <a:pt x="70" y="60"/>
                  <a:pt x="70" y="60"/>
                  <a:pt x="70" y="60"/>
                </a:cubicBezTo>
                <a:cubicBezTo>
                  <a:pt x="90" y="38"/>
                  <a:pt x="90" y="38"/>
                  <a:pt x="90" y="38"/>
                </a:cubicBezTo>
                <a:cubicBezTo>
                  <a:pt x="80" y="20"/>
                  <a:pt x="80" y="20"/>
                  <a:pt x="80" y="20"/>
                </a:cubicBezTo>
                <a:cubicBezTo>
                  <a:pt x="78" y="17"/>
                  <a:pt x="73" y="12"/>
                  <a:pt x="70" y="10"/>
                </a:cubicBezTo>
                <a:moveTo>
                  <a:pt x="70" y="169"/>
                </a:moveTo>
                <a:cubicBezTo>
                  <a:pt x="27" y="108"/>
                  <a:pt x="27" y="108"/>
                  <a:pt x="27" y="108"/>
                </a:cubicBezTo>
                <a:cubicBezTo>
                  <a:pt x="25" y="103"/>
                  <a:pt x="25" y="96"/>
                  <a:pt x="27" y="93"/>
                </a:cubicBezTo>
                <a:cubicBezTo>
                  <a:pt x="12" y="68"/>
                  <a:pt x="12" y="68"/>
                  <a:pt x="12" y="68"/>
                </a:cubicBezTo>
                <a:cubicBezTo>
                  <a:pt x="0" y="48"/>
                  <a:pt x="5" y="22"/>
                  <a:pt x="22" y="10"/>
                </a:cubicBezTo>
                <a:cubicBezTo>
                  <a:pt x="37" y="0"/>
                  <a:pt x="55" y="0"/>
                  <a:pt x="70" y="10"/>
                </a:cubicBezTo>
                <a:cubicBezTo>
                  <a:pt x="70" y="60"/>
                  <a:pt x="70" y="60"/>
                  <a:pt x="70" y="60"/>
                </a:cubicBezTo>
                <a:cubicBezTo>
                  <a:pt x="53" y="78"/>
                  <a:pt x="53" y="78"/>
                  <a:pt x="53" y="78"/>
                </a:cubicBezTo>
                <a:cubicBezTo>
                  <a:pt x="70" y="65"/>
                  <a:pt x="70" y="65"/>
                  <a:pt x="70" y="65"/>
                </a:cubicBezTo>
                <a:cubicBezTo>
                  <a:pt x="70" y="114"/>
                  <a:pt x="70" y="114"/>
                  <a:pt x="70" y="114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1"/>
                  <a:pt x="53" y="86"/>
                  <a:pt x="55" y="83"/>
                </a:cubicBezTo>
                <a:cubicBezTo>
                  <a:pt x="37" y="93"/>
                  <a:pt x="37" y="93"/>
                  <a:pt x="37" y="93"/>
                </a:cubicBezTo>
                <a:cubicBezTo>
                  <a:pt x="35" y="98"/>
                  <a:pt x="32" y="103"/>
                  <a:pt x="35" y="108"/>
                </a:cubicBezTo>
                <a:cubicBezTo>
                  <a:pt x="70" y="159"/>
                  <a:pt x="70" y="159"/>
                  <a:pt x="70" y="159"/>
                </a:cubicBezTo>
                <a:lnTo>
                  <a:pt x="70" y="169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9" name="path"/>
          <p:cNvSpPr/>
          <p:nvPr/>
        </p:nvSpPr>
        <p:spPr>
          <a:xfrm>
            <a:off x="2419350" y="3011487"/>
            <a:ext cx="138112" cy="241300"/>
          </a:xfrm>
          <a:custGeom>
            <a:avLst/>
            <a:gdLst/>
            <a:ahLst/>
            <a:cxnLst/>
            <a:rect l="0" t="0" r="0" b="0"/>
            <a:pathLst>
              <a:path w="217" h="380">
                <a:moveTo>
                  <a:pt x="93" y="324"/>
                </a:moveTo>
                <a:cubicBezTo>
                  <a:pt x="91" y="321"/>
                  <a:pt x="88" y="321"/>
                  <a:pt x="85" y="321"/>
                </a:cubicBezTo>
                <a:cubicBezTo>
                  <a:pt x="85" y="380"/>
                  <a:pt x="85" y="380"/>
                  <a:pt x="85" y="380"/>
                </a:cubicBezTo>
                <a:cubicBezTo>
                  <a:pt x="98" y="380"/>
                  <a:pt x="111" y="372"/>
                  <a:pt x="113" y="359"/>
                </a:cubicBezTo>
                <a:cubicBezTo>
                  <a:pt x="118" y="344"/>
                  <a:pt x="108" y="326"/>
                  <a:pt x="93" y="324"/>
                </a:cubicBezTo>
                <a:moveTo>
                  <a:pt x="85" y="298"/>
                </a:moveTo>
                <a:cubicBezTo>
                  <a:pt x="85" y="129"/>
                  <a:pt x="85" y="129"/>
                  <a:pt x="85" y="129"/>
                </a:cubicBezTo>
                <a:cubicBezTo>
                  <a:pt x="98" y="121"/>
                  <a:pt x="113" y="116"/>
                  <a:pt x="128" y="116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6" y="7"/>
                  <a:pt x="169" y="0"/>
                  <a:pt x="182" y="2"/>
                </a:cubicBezTo>
                <a:cubicBezTo>
                  <a:pt x="194" y="5"/>
                  <a:pt x="202" y="17"/>
                  <a:pt x="197" y="30"/>
                </a:cubicBezTo>
                <a:cubicBezTo>
                  <a:pt x="174" y="129"/>
                  <a:pt x="174" y="129"/>
                  <a:pt x="174" y="129"/>
                </a:cubicBezTo>
                <a:cubicBezTo>
                  <a:pt x="199" y="144"/>
                  <a:pt x="217" y="172"/>
                  <a:pt x="207" y="212"/>
                </a:cubicBezTo>
                <a:cubicBezTo>
                  <a:pt x="207" y="212"/>
                  <a:pt x="199" y="245"/>
                  <a:pt x="194" y="260"/>
                </a:cubicBezTo>
                <a:cubicBezTo>
                  <a:pt x="189" y="283"/>
                  <a:pt x="217" y="296"/>
                  <a:pt x="217" y="296"/>
                </a:cubicBezTo>
                <a:cubicBezTo>
                  <a:pt x="209" y="329"/>
                  <a:pt x="209" y="329"/>
                  <a:pt x="209" y="329"/>
                </a:cubicBezTo>
                <a:lnTo>
                  <a:pt x="85" y="298"/>
                </a:lnTo>
                <a:close/>
                <a:moveTo>
                  <a:pt x="85" y="321"/>
                </a:moveTo>
                <a:cubicBezTo>
                  <a:pt x="73" y="321"/>
                  <a:pt x="60" y="331"/>
                  <a:pt x="58" y="344"/>
                </a:cubicBezTo>
                <a:cubicBezTo>
                  <a:pt x="53" y="359"/>
                  <a:pt x="63" y="374"/>
                  <a:pt x="78" y="380"/>
                </a:cubicBezTo>
                <a:cubicBezTo>
                  <a:pt x="80" y="380"/>
                  <a:pt x="83" y="380"/>
                  <a:pt x="85" y="380"/>
                </a:cubicBezTo>
                <a:cubicBezTo>
                  <a:pt x="85" y="321"/>
                  <a:pt x="85" y="321"/>
                  <a:pt x="85" y="321"/>
                </a:cubicBezTo>
                <a:moveTo>
                  <a:pt x="85" y="129"/>
                </a:moveTo>
                <a:cubicBezTo>
                  <a:pt x="85" y="298"/>
                  <a:pt x="85" y="298"/>
                  <a:pt x="85" y="298"/>
                </a:cubicBezTo>
                <a:cubicBezTo>
                  <a:pt x="0" y="276"/>
                  <a:pt x="0" y="276"/>
                  <a:pt x="0" y="276"/>
                </a:cubicBezTo>
                <a:cubicBezTo>
                  <a:pt x="7" y="243"/>
                  <a:pt x="7" y="243"/>
                  <a:pt x="7" y="243"/>
                </a:cubicBezTo>
                <a:cubicBezTo>
                  <a:pt x="7" y="243"/>
                  <a:pt x="40" y="245"/>
                  <a:pt x="45" y="222"/>
                </a:cubicBezTo>
                <a:cubicBezTo>
                  <a:pt x="50" y="202"/>
                  <a:pt x="58" y="174"/>
                  <a:pt x="58" y="174"/>
                </a:cubicBezTo>
                <a:cubicBezTo>
                  <a:pt x="63" y="154"/>
                  <a:pt x="73" y="139"/>
                  <a:pt x="85" y="129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0" name="path"/>
          <p:cNvSpPr/>
          <p:nvPr/>
        </p:nvSpPr>
        <p:spPr>
          <a:xfrm>
            <a:off x="1066800" y="3081337"/>
            <a:ext cx="160337" cy="203200"/>
          </a:xfrm>
          <a:custGeom>
            <a:avLst/>
            <a:gdLst/>
            <a:ahLst/>
            <a:cxnLst/>
            <a:rect l="0" t="0" r="0" b="0"/>
            <a:pathLst>
              <a:path w="252" h="320">
                <a:moveTo>
                  <a:pt x="15" y="65"/>
                </a:moveTo>
                <a:cubicBezTo>
                  <a:pt x="25" y="60"/>
                  <a:pt x="25" y="60"/>
                  <a:pt x="25" y="60"/>
                </a:cubicBezTo>
                <a:cubicBezTo>
                  <a:pt x="162" y="285"/>
                  <a:pt x="162" y="285"/>
                  <a:pt x="162" y="285"/>
                </a:cubicBezTo>
                <a:cubicBezTo>
                  <a:pt x="172" y="300"/>
                  <a:pt x="195" y="305"/>
                  <a:pt x="212" y="292"/>
                </a:cubicBezTo>
                <a:cubicBezTo>
                  <a:pt x="232" y="282"/>
                  <a:pt x="237" y="260"/>
                  <a:pt x="227" y="245"/>
                </a:cubicBezTo>
                <a:cubicBezTo>
                  <a:pt x="87" y="20"/>
                  <a:pt x="87" y="20"/>
                  <a:pt x="87" y="20"/>
                </a:cubicBezTo>
                <a:cubicBezTo>
                  <a:pt x="100" y="12"/>
                  <a:pt x="100" y="12"/>
                  <a:pt x="100" y="12"/>
                </a:cubicBezTo>
                <a:cubicBezTo>
                  <a:pt x="240" y="240"/>
                  <a:pt x="240" y="240"/>
                  <a:pt x="240" y="240"/>
                </a:cubicBezTo>
                <a:cubicBezTo>
                  <a:pt x="252" y="262"/>
                  <a:pt x="245" y="290"/>
                  <a:pt x="220" y="305"/>
                </a:cubicBezTo>
                <a:cubicBezTo>
                  <a:pt x="197" y="320"/>
                  <a:pt x="167" y="315"/>
                  <a:pt x="155" y="292"/>
                </a:cubicBezTo>
                <a:lnTo>
                  <a:pt x="15" y="65"/>
                </a:lnTo>
              </a:path>
              <a:path w="252" h="320">
                <a:moveTo>
                  <a:pt x="2" y="77"/>
                </a:moveTo>
                <a:cubicBezTo>
                  <a:pt x="5" y="82"/>
                  <a:pt x="10" y="82"/>
                  <a:pt x="15" y="79"/>
                </a:cubicBezTo>
                <a:cubicBezTo>
                  <a:pt x="110" y="18"/>
                  <a:pt x="110" y="18"/>
                  <a:pt x="110" y="18"/>
                </a:cubicBezTo>
                <a:cubicBezTo>
                  <a:pt x="115" y="15"/>
                  <a:pt x="117" y="10"/>
                  <a:pt x="115" y="5"/>
                </a:cubicBezTo>
                <a:cubicBezTo>
                  <a:pt x="112" y="2"/>
                  <a:pt x="105" y="0"/>
                  <a:pt x="102" y="2"/>
                </a:cubicBezTo>
                <a:cubicBezTo>
                  <a:pt x="5" y="64"/>
                  <a:pt x="5" y="64"/>
                  <a:pt x="5" y="64"/>
                </a:cubicBezTo>
                <a:cubicBezTo>
                  <a:pt x="2" y="67"/>
                  <a:pt x="0" y="72"/>
                  <a:pt x="2" y="77"/>
                </a:cubicBezTo>
              </a:path>
              <a:path w="252" h="320">
                <a:moveTo>
                  <a:pt x="47" y="75"/>
                </a:moveTo>
                <a:cubicBezTo>
                  <a:pt x="60" y="67"/>
                  <a:pt x="60" y="67"/>
                  <a:pt x="60" y="67"/>
                </a:cubicBezTo>
                <a:cubicBezTo>
                  <a:pt x="187" y="269"/>
                  <a:pt x="187" y="269"/>
                  <a:pt x="187" y="269"/>
                </a:cubicBezTo>
                <a:cubicBezTo>
                  <a:pt x="192" y="277"/>
                  <a:pt x="199" y="282"/>
                  <a:pt x="210" y="282"/>
                </a:cubicBezTo>
                <a:cubicBezTo>
                  <a:pt x="207" y="282"/>
                  <a:pt x="207" y="282"/>
                  <a:pt x="207" y="282"/>
                </a:cubicBezTo>
                <a:cubicBezTo>
                  <a:pt x="194" y="290"/>
                  <a:pt x="179" y="287"/>
                  <a:pt x="171" y="274"/>
                </a:cubicBezTo>
                <a:lnTo>
                  <a:pt x="47" y="75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1" name="path"/>
          <p:cNvSpPr/>
          <p:nvPr/>
        </p:nvSpPr>
        <p:spPr>
          <a:xfrm>
            <a:off x="2269236" y="2884932"/>
            <a:ext cx="460248" cy="70103"/>
          </a:xfrm>
          <a:custGeom>
            <a:avLst/>
            <a:gdLst/>
            <a:ahLst/>
            <a:cxnLst/>
            <a:rect l="0" t="0" r="0" b="0"/>
            <a:pathLst>
              <a:path w="724" h="110">
                <a:moveTo>
                  <a:pt x="0" y="72"/>
                </a:moveTo>
                <a:lnTo>
                  <a:pt x="724" y="72"/>
                </a:lnTo>
                <a:lnTo>
                  <a:pt x="724" y="110"/>
                </a:lnTo>
                <a:lnTo>
                  <a:pt x="0" y="110"/>
                </a:lnTo>
                <a:lnTo>
                  <a:pt x="0" y="72"/>
                </a:lnTo>
                <a:close/>
              </a:path>
              <a:path w="724" h="110">
                <a:moveTo>
                  <a:pt x="28" y="0"/>
                </a:moveTo>
                <a:lnTo>
                  <a:pt x="693" y="0"/>
                </a:lnTo>
                <a:lnTo>
                  <a:pt x="693" y="33"/>
                </a:lnTo>
                <a:lnTo>
                  <a:pt x="28" y="33"/>
                </a:lnTo>
                <a:lnTo>
                  <a:pt x="28" y="0"/>
                </a:lnTo>
                <a:close/>
              </a:path>
            </a:pathLst>
          </a:custGeom>
          <a:solidFill>
            <a:srgbClr val="262626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2" name="path"/>
          <p:cNvSpPr/>
          <p:nvPr/>
        </p:nvSpPr>
        <p:spPr>
          <a:xfrm>
            <a:off x="1854200" y="1993900"/>
            <a:ext cx="161925" cy="174625"/>
          </a:xfrm>
          <a:custGeom>
            <a:avLst/>
            <a:gdLst/>
            <a:ahLst/>
            <a:cxnLst/>
            <a:rect l="0" t="0" r="0" b="0"/>
            <a:pathLst>
              <a:path w="255" h="275">
                <a:moveTo>
                  <a:pt x="191" y="156"/>
                </a:moveTo>
                <a:cubicBezTo>
                  <a:pt x="196" y="146"/>
                  <a:pt x="196" y="136"/>
                  <a:pt x="196" y="126"/>
                </a:cubicBezTo>
                <a:cubicBezTo>
                  <a:pt x="196" y="116"/>
                  <a:pt x="196" y="105"/>
                  <a:pt x="191" y="95"/>
                </a:cubicBezTo>
                <a:cubicBezTo>
                  <a:pt x="191" y="156"/>
                  <a:pt x="191" y="156"/>
                  <a:pt x="191" y="156"/>
                </a:cubicBezTo>
                <a:moveTo>
                  <a:pt x="191" y="199"/>
                </a:moveTo>
                <a:cubicBezTo>
                  <a:pt x="191" y="184"/>
                  <a:pt x="191" y="184"/>
                  <a:pt x="191" y="184"/>
                </a:cubicBezTo>
                <a:cubicBezTo>
                  <a:pt x="194" y="184"/>
                  <a:pt x="194" y="184"/>
                  <a:pt x="196" y="184"/>
                </a:cubicBezTo>
                <a:cubicBezTo>
                  <a:pt x="217" y="206"/>
                  <a:pt x="217" y="206"/>
                  <a:pt x="217" y="206"/>
                </a:cubicBezTo>
                <a:cubicBezTo>
                  <a:pt x="219" y="209"/>
                  <a:pt x="219" y="214"/>
                  <a:pt x="217" y="216"/>
                </a:cubicBezTo>
                <a:cubicBezTo>
                  <a:pt x="214" y="219"/>
                  <a:pt x="212" y="219"/>
                  <a:pt x="209" y="216"/>
                </a:cubicBezTo>
                <a:cubicBezTo>
                  <a:pt x="191" y="199"/>
                  <a:pt x="191" y="199"/>
                  <a:pt x="191" y="199"/>
                </a:cubicBezTo>
                <a:moveTo>
                  <a:pt x="191" y="70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12" y="35"/>
                  <a:pt x="214" y="35"/>
                  <a:pt x="217" y="37"/>
                </a:cubicBezTo>
                <a:cubicBezTo>
                  <a:pt x="219" y="40"/>
                  <a:pt x="219" y="42"/>
                  <a:pt x="217" y="45"/>
                </a:cubicBezTo>
                <a:cubicBezTo>
                  <a:pt x="196" y="68"/>
                  <a:pt x="196" y="68"/>
                  <a:pt x="196" y="68"/>
                </a:cubicBezTo>
                <a:cubicBezTo>
                  <a:pt x="194" y="70"/>
                  <a:pt x="194" y="70"/>
                  <a:pt x="191" y="70"/>
                </a:cubicBezTo>
                <a:moveTo>
                  <a:pt x="249" y="121"/>
                </a:move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2" y="123"/>
                  <a:pt x="212" y="126"/>
                </a:cubicBezTo>
                <a:cubicBezTo>
                  <a:pt x="212" y="131"/>
                  <a:pt x="214" y="133"/>
                  <a:pt x="217" y="133"/>
                </a:cubicBezTo>
                <a:cubicBezTo>
                  <a:pt x="249" y="133"/>
                  <a:pt x="249" y="133"/>
                  <a:pt x="249" y="133"/>
                </a:cubicBezTo>
                <a:cubicBezTo>
                  <a:pt x="252" y="133"/>
                  <a:pt x="255" y="131"/>
                  <a:pt x="255" y="126"/>
                </a:cubicBezTo>
                <a:cubicBezTo>
                  <a:pt x="255" y="123"/>
                  <a:pt x="252" y="121"/>
                  <a:pt x="249" y="121"/>
                </a:cubicBezTo>
                <a:moveTo>
                  <a:pt x="128" y="275"/>
                </a:moveTo>
                <a:cubicBezTo>
                  <a:pt x="133" y="275"/>
                  <a:pt x="133" y="275"/>
                  <a:pt x="133" y="275"/>
                </a:cubicBezTo>
                <a:cubicBezTo>
                  <a:pt x="151" y="275"/>
                  <a:pt x="166" y="259"/>
                  <a:pt x="166" y="23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176" y="176"/>
                  <a:pt x="186" y="169"/>
                  <a:pt x="191" y="156"/>
                </a:cubicBezTo>
                <a:cubicBezTo>
                  <a:pt x="191" y="95"/>
                  <a:pt x="191" y="95"/>
                  <a:pt x="191" y="95"/>
                </a:cubicBezTo>
                <a:cubicBezTo>
                  <a:pt x="179" y="73"/>
                  <a:pt x="156" y="55"/>
                  <a:pt x="128" y="55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43" y="70"/>
                  <a:pt x="156" y="78"/>
                  <a:pt x="166" y="88"/>
                </a:cubicBezTo>
                <a:cubicBezTo>
                  <a:pt x="176" y="98"/>
                  <a:pt x="184" y="110"/>
                  <a:pt x="184" y="126"/>
                </a:cubicBezTo>
                <a:cubicBezTo>
                  <a:pt x="184" y="146"/>
                  <a:pt x="171" y="164"/>
                  <a:pt x="156" y="174"/>
                </a:cubicBezTo>
                <a:cubicBezTo>
                  <a:pt x="153" y="176"/>
                  <a:pt x="153" y="179"/>
                  <a:pt x="153" y="181"/>
                </a:cubicBezTo>
                <a:cubicBezTo>
                  <a:pt x="153" y="211"/>
                  <a:pt x="153" y="211"/>
                  <a:pt x="153" y="211"/>
                </a:cubicBezTo>
                <a:cubicBezTo>
                  <a:pt x="128" y="211"/>
                  <a:pt x="128" y="211"/>
                  <a:pt x="128" y="211"/>
                </a:cubicBezTo>
                <a:cubicBezTo>
                  <a:pt x="128" y="275"/>
                  <a:pt x="128" y="275"/>
                  <a:pt x="128" y="275"/>
                </a:cubicBezTo>
                <a:moveTo>
                  <a:pt x="191" y="55"/>
                </a:moveTo>
                <a:cubicBezTo>
                  <a:pt x="191" y="70"/>
                  <a:pt x="191" y="70"/>
                  <a:pt x="191" y="70"/>
                </a:cubicBezTo>
                <a:cubicBezTo>
                  <a:pt x="189" y="70"/>
                  <a:pt x="189" y="70"/>
                  <a:pt x="186" y="68"/>
                </a:cubicBezTo>
                <a:cubicBezTo>
                  <a:pt x="184" y="65"/>
                  <a:pt x="184" y="60"/>
                  <a:pt x="186" y="58"/>
                </a:cubicBezTo>
                <a:cubicBezTo>
                  <a:pt x="191" y="55"/>
                  <a:pt x="191" y="55"/>
                  <a:pt x="191" y="55"/>
                </a:cubicBezTo>
                <a:moveTo>
                  <a:pt x="191" y="184"/>
                </a:moveTo>
                <a:cubicBezTo>
                  <a:pt x="191" y="199"/>
                  <a:pt x="191" y="199"/>
                  <a:pt x="191" y="199"/>
                </a:cubicBezTo>
                <a:cubicBezTo>
                  <a:pt x="186" y="194"/>
                  <a:pt x="186" y="194"/>
                  <a:pt x="186" y="194"/>
                </a:cubicBezTo>
                <a:cubicBezTo>
                  <a:pt x="184" y="191"/>
                  <a:pt x="184" y="186"/>
                  <a:pt x="186" y="184"/>
                </a:cubicBezTo>
                <a:cubicBezTo>
                  <a:pt x="189" y="184"/>
                  <a:pt x="189" y="184"/>
                  <a:pt x="191" y="184"/>
                </a:cubicBezTo>
                <a:moveTo>
                  <a:pt x="128" y="42"/>
                </a:moveTo>
                <a:cubicBezTo>
                  <a:pt x="128" y="0"/>
                  <a:pt x="128" y="0"/>
                  <a:pt x="128" y="0"/>
                </a:cubicBezTo>
                <a:cubicBezTo>
                  <a:pt x="131" y="0"/>
                  <a:pt x="133" y="2"/>
                  <a:pt x="133" y="5"/>
                </a:cubicBezTo>
                <a:cubicBezTo>
                  <a:pt x="133" y="37"/>
                  <a:pt x="133" y="37"/>
                  <a:pt x="133" y="37"/>
                </a:cubicBezTo>
                <a:cubicBezTo>
                  <a:pt x="133" y="40"/>
                  <a:pt x="131" y="42"/>
                  <a:pt x="128" y="42"/>
                </a:cubicBezTo>
                <a:moveTo>
                  <a:pt x="128" y="55"/>
                </a:moveTo>
                <a:cubicBezTo>
                  <a:pt x="100" y="55"/>
                  <a:pt x="75" y="73"/>
                  <a:pt x="65" y="95"/>
                </a:cubicBezTo>
                <a:cubicBezTo>
                  <a:pt x="65" y="156"/>
                  <a:pt x="65" y="156"/>
                  <a:pt x="65" y="156"/>
                </a:cubicBezTo>
                <a:cubicBezTo>
                  <a:pt x="70" y="169"/>
                  <a:pt x="78" y="179"/>
                  <a:pt x="88" y="186"/>
                </a:cubicBezTo>
                <a:cubicBezTo>
                  <a:pt x="88" y="239"/>
                  <a:pt x="88" y="239"/>
                  <a:pt x="88" y="239"/>
                </a:cubicBezTo>
                <a:cubicBezTo>
                  <a:pt x="88" y="259"/>
                  <a:pt x="106" y="275"/>
                  <a:pt x="123" y="275"/>
                </a:cubicBezTo>
                <a:cubicBezTo>
                  <a:pt x="128" y="275"/>
                  <a:pt x="128" y="275"/>
                  <a:pt x="128" y="275"/>
                </a:cubicBezTo>
                <a:cubicBezTo>
                  <a:pt x="128" y="211"/>
                  <a:pt x="128" y="211"/>
                  <a:pt x="128" y="211"/>
                </a:cubicBezTo>
                <a:cubicBezTo>
                  <a:pt x="103" y="211"/>
                  <a:pt x="103" y="211"/>
                  <a:pt x="103" y="211"/>
                </a:cubicBezTo>
                <a:cubicBezTo>
                  <a:pt x="103" y="181"/>
                  <a:pt x="103" y="181"/>
                  <a:pt x="103" y="181"/>
                </a:cubicBezTo>
                <a:cubicBezTo>
                  <a:pt x="103" y="179"/>
                  <a:pt x="103" y="176"/>
                  <a:pt x="100" y="174"/>
                </a:cubicBezTo>
                <a:cubicBezTo>
                  <a:pt x="83" y="166"/>
                  <a:pt x="70" y="146"/>
                  <a:pt x="70" y="126"/>
                </a:cubicBezTo>
                <a:cubicBezTo>
                  <a:pt x="70" y="110"/>
                  <a:pt x="78" y="98"/>
                  <a:pt x="88" y="88"/>
                </a:cubicBezTo>
                <a:cubicBezTo>
                  <a:pt x="98" y="78"/>
                  <a:pt x="111" y="70"/>
                  <a:pt x="128" y="70"/>
                </a:cubicBezTo>
                <a:cubicBezTo>
                  <a:pt x="128" y="55"/>
                  <a:pt x="128" y="55"/>
                  <a:pt x="128" y="55"/>
                </a:cubicBezTo>
                <a:moveTo>
                  <a:pt x="128" y="0"/>
                </a:moveTo>
                <a:cubicBezTo>
                  <a:pt x="128" y="42"/>
                  <a:pt x="128" y="42"/>
                  <a:pt x="128" y="42"/>
                </a:cubicBezTo>
                <a:cubicBezTo>
                  <a:pt x="123" y="42"/>
                  <a:pt x="121" y="40"/>
                  <a:pt x="121" y="37"/>
                </a:cubicBezTo>
                <a:cubicBezTo>
                  <a:pt x="121" y="5"/>
                  <a:pt x="121" y="5"/>
                  <a:pt x="121" y="5"/>
                </a:cubicBezTo>
                <a:cubicBezTo>
                  <a:pt x="121" y="2"/>
                  <a:pt x="123" y="0"/>
                  <a:pt x="128" y="0"/>
                </a:cubicBezTo>
                <a:moveTo>
                  <a:pt x="65" y="199"/>
                </a:moveTo>
                <a:cubicBezTo>
                  <a:pt x="65" y="184"/>
                  <a:pt x="65" y="184"/>
                  <a:pt x="65" y="184"/>
                </a:cubicBezTo>
                <a:cubicBezTo>
                  <a:pt x="65" y="184"/>
                  <a:pt x="68" y="184"/>
                  <a:pt x="70" y="184"/>
                </a:cubicBezTo>
                <a:cubicBezTo>
                  <a:pt x="73" y="186"/>
                  <a:pt x="73" y="191"/>
                  <a:pt x="70" y="194"/>
                </a:cubicBezTo>
                <a:cubicBezTo>
                  <a:pt x="65" y="199"/>
                  <a:pt x="65" y="199"/>
                  <a:pt x="65" y="199"/>
                </a:cubicBezTo>
                <a:moveTo>
                  <a:pt x="65" y="70"/>
                </a:moveTo>
                <a:cubicBezTo>
                  <a:pt x="65" y="52"/>
                  <a:pt x="65" y="52"/>
                  <a:pt x="65" y="52"/>
                </a:cubicBezTo>
                <a:cubicBezTo>
                  <a:pt x="70" y="58"/>
                  <a:pt x="70" y="58"/>
                  <a:pt x="70" y="58"/>
                </a:cubicBezTo>
                <a:cubicBezTo>
                  <a:pt x="73" y="60"/>
                  <a:pt x="73" y="65"/>
                  <a:pt x="70" y="68"/>
                </a:cubicBezTo>
                <a:cubicBezTo>
                  <a:pt x="68" y="70"/>
                  <a:pt x="65" y="70"/>
                  <a:pt x="65" y="70"/>
                </a:cubicBezTo>
                <a:moveTo>
                  <a:pt x="65" y="95"/>
                </a:moveTo>
                <a:cubicBezTo>
                  <a:pt x="60" y="105"/>
                  <a:pt x="58" y="116"/>
                  <a:pt x="58" y="126"/>
                </a:cubicBezTo>
                <a:cubicBezTo>
                  <a:pt x="58" y="138"/>
                  <a:pt x="60" y="148"/>
                  <a:pt x="65" y="156"/>
                </a:cubicBezTo>
                <a:cubicBezTo>
                  <a:pt x="65" y="95"/>
                  <a:pt x="65" y="95"/>
                  <a:pt x="65" y="95"/>
                </a:cubicBezTo>
                <a:moveTo>
                  <a:pt x="65" y="52"/>
                </a:moveTo>
                <a:cubicBezTo>
                  <a:pt x="65" y="70"/>
                  <a:pt x="65" y="70"/>
                  <a:pt x="65" y="70"/>
                </a:cubicBezTo>
                <a:cubicBezTo>
                  <a:pt x="63" y="70"/>
                  <a:pt x="60" y="68"/>
                  <a:pt x="60" y="68"/>
                </a:cubicBezTo>
                <a:cubicBezTo>
                  <a:pt x="37" y="45"/>
                  <a:pt x="37" y="45"/>
                  <a:pt x="37" y="45"/>
                </a:cubicBezTo>
                <a:cubicBezTo>
                  <a:pt x="35" y="42"/>
                  <a:pt x="35" y="40"/>
                  <a:pt x="37" y="37"/>
                </a:cubicBezTo>
                <a:cubicBezTo>
                  <a:pt x="40" y="35"/>
                  <a:pt x="45" y="35"/>
                  <a:pt x="47" y="37"/>
                </a:cubicBezTo>
                <a:cubicBezTo>
                  <a:pt x="65" y="52"/>
                  <a:pt x="65" y="52"/>
                  <a:pt x="65" y="52"/>
                </a:cubicBezTo>
                <a:moveTo>
                  <a:pt x="65" y="184"/>
                </a:moveTo>
                <a:cubicBezTo>
                  <a:pt x="65" y="199"/>
                  <a:pt x="65" y="199"/>
                  <a:pt x="65" y="199"/>
                </a:cubicBezTo>
                <a:cubicBezTo>
                  <a:pt x="47" y="216"/>
                  <a:pt x="47" y="216"/>
                  <a:pt x="47" y="216"/>
                </a:cubicBezTo>
                <a:cubicBezTo>
                  <a:pt x="45" y="219"/>
                  <a:pt x="40" y="219"/>
                  <a:pt x="37" y="216"/>
                </a:cubicBezTo>
                <a:cubicBezTo>
                  <a:pt x="35" y="214"/>
                  <a:pt x="35" y="209"/>
                  <a:pt x="37" y="206"/>
                </a:cubicBezTo>
                <a:cubicBezTo>
                  <a:pt x="60" y="184"/>
                  <a:pt x="60" y="184"/>
                  <a:pt x="60" y="184"/>
                </a:cubicBezTo>
                <a:cubicBezTo>
                  <a:pt x="60" y="184"/>
                  <a:pt x="63" y="184"/>
                  <a:pt x="65" y="184"/>
                </a:cubicBezTo>
                <a:moveTo>
                  <a:pt x="45" y="126"/>
                </a:moveTo>
                <a:cubicBezTo>
                  <a:pt x="45" y="123"/>
                  <a:pt x="42" y="121"/>
                  <a:pt x="37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5" y="121"/>
                  <a:pt x="0" y="123"/>
                  <a:pt x="0" y="126"/>
                </a:cubicBezTo>
                <a:cubicBezTo>
                  <a:pt x="0" y="131"/>
                  <a:pt x="5" y="133"/>
                  <a:pt x="7" y="133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33"/>
                  <a:pt x="45" y="131"/>
                  <a:pt x="45" y="126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3" name="path"/>
          <p:cNvSpPr/>
          <p:nvPr/>
        </p:nvSpPr>
        <p:spPr>
          <a:xfrm>
            <a:off x="2074862" y="4300537"/>
            <a:ext cx="160337" cy="176212"/>
          </a:xfrm>
          <a:custGeom>
            <a:avLst/>
            <a:gdLst/>
            <a:ahLst/>
            <a:cxnLst/>
            <a:rect l="0" t="0" r="0" b="0"/>
            <a:pathLst>
              <a:path w="252" h="277">
                <a:moveTo>
                  <a:pt x="187" y="158"/>
                </a:moveTo>
                <a:cubicBezTo>
                  <a:pt x="192" y="148"/>
                  <a:pt x="195" y="138"/>
                  <a:pt x="195" y="128"/>
                </a:cubicBezTo>
                <a:cubicBezTo>
                  <a:pt x="195" y="118"/>
                  <a:pt x="192" y="108"/>
                  <a:pt x="187" y="98"/>
                </a:cubicBezTo>
                <a:cubicBezTo>
                  <a:pt x="187" y="158"/>
                  <a:pt x="187" y="158"/>
                  <a:pt x="187" y="158"/>
                </a:cubicBezTo>
                <a:moveTo>
                  <a:pt x="187" y="201"/>
                </a:moveTo>
                <a:cubicBezTo>
                  <a:pt x="187" y="184"/>
                  <a:pt x="187" y="184"/>
                  <a:pt x="187" y="184"/>
                </a:cubicBezTo>
                <a:cubicBezTo>
                  <a:pt x="190" y="184"/>
                  <a:pt x="192" y="184"/>
                  <a:pt x="192" y="186"/>
                </a:cubicBezTo>
                <a:cubicBezTo>
                  <a:pt x="215" y="209"/>
                  <a:pt x="215" y="209"/>
                  <a:pt x="215" y="209"/>
                </a:cubicBezTo>
                <a:cubicBezTo>
                  <a:pt x="217" y="211"/>
                  <a:pt x="217" y="214"/>
                  <a:pt x="215" y="216"/>
                </a:cubicBezTo>
                <a:cubicBezTo>
                  <a:pt x="212" y="219"/>
                  <a:pt x="207" y="219"/>
                  <a:pt x="205" y="216"/>
                </a:cubicBezTo>
                <a:cubicBezTo>
                  <a:pt x="187" y="201"/>
                  <a:pt x="187" y="201"/>
                  <a:pt x="187" y="201"/>
                </a:cubicBezTo>
                <a:moveTo>
                  <a:pt x="187" y="70"/>
                </a:moveTo>
                <a:cubicBezTo>
                  <a:pt x="187" y="55"/>
                  <a:pt x="187" y="55"/>
                  <a:pt x="187" y="55"/>
                </a:cubicBezTo>
                <a:cubicBezTo>
                  <a:pt x="205" y="37"/>
                  <a:pt x="205" y="37"/>
                  <a:pt x="205" y="37"/>
                </a:cubicBezTo>
                <a:cubicBezTo>
                  <a:pt x="207" y="35"/>
                  <a:pt x="212" y="35"/>
                  <a:pt x="215" y="37"/>
                </a:cubicBezTo>
                <a:cubicBezTo>
                  <a:pt x="217" y="40"/>
                  <a:pt x="217" y="45"/>
                  <a:pt x="215" y="47"/>
                </a:cubicBezTo>
                <a:cubicBezTo>
                  <a:pt x="192" y="70"/>
                  <a:pt x="192" y="70"/>
                  <a:pt x="192" y="70"/>
                </a:cubicBezTo>
                <a:cubicBezTo>
                  <a:pt x="192" y="70"/>
                  <a:pt x="190" y="70"/>
                  <a:pt x="187" y="70"/>
                </a:cubicBezTo>
                <a:moveTo>
                  <a:pt x="245" y="121"/>
                </a:moveTo>
                <a:cubicBezTo>
                  <a:pt x="215" y="121"/>
                  <a:pt x="215" y="121"/>
                  <a:pt x="215" y="121"/>
                </a:cubicBezTo>
                <a:cubicBezTo>
                  <a:pt x="210" y="121"/>
                  <a:pt x="207" y="123"/>
                  <a:pt x="207" y="128"/>
                </a:cubicBezTo>
                <a:cubicBezTo>
                  <a:pt x="207" y="131"/>
                  <a:pt x="210" y="133"/>
                  <a:pt x="215" y="133"/>
                </a:cubicBezTo>
                <a:cubicBezTo>
                  <a:pt x="245" y="133"/>
                  <a:pt x="245" y="133"/>
                  <a:pt x="245" y="133"/>
                </a:cubicBezTo>
                <a:cubicBezTo>
                  <a:pt x="250" y="133"/>
                  <a:pt x="252" y="131"/>
                  <a:pt x="252" y="128"/>
                </a:cubicBezTo>
                <a:cubicBezTo>
                  <a:pt x="252" y="123"/>
                  <a:pt x="250" y="121"/>
                  <a:pt x="245" y="121"/>
                </a:cubicBezTo>
                <a:moveTo>
                  <a:pt x="125" y="277"/>
                </a:moveTo>
                <a:cubicBezTo>
                  <a:pt x="130" y="277"/>
                  <a:pt x="130" y="277"/>
                  <a:pt x="130" y="277"/>
                </a:cubicBezTo>
                <a:cubicBezTo>
                  <a:pt x="150" y="277"/>
                  <a:pt x="165" y="262"/>
                  <a:pt x="165" y="242"/>
                </a:cubicBezTo>
                <a:cubicBezTo>
                  <a:pt x="165" y="186"/>
                  <a:pt x="165" y="186"/>
                  <a:pt x="165" y="186"/>
                </a:cubicBezTo>
                <a:cubicBezTo>
                  <a:pt x="175" y="179"/>
                  <a:pt x="182" y="169"/>
                  <a:pt x="187" y="158"/>
                </a:cubicBezTo>
                <a:cubicBezTo>
                  <a:pt x="187" y="98"/>
                  <a:pt x="187" y="98"/>
                  <a:pt x="187" y="98"/>
                </a:cubicBezTo>
                <a:cubicBezTo>
                  <a:pt x="177" y="73"/>
                  <a:pt x="152" y="58"/>
                  <a:pt x="125" y="58"/>
                </a:cubicBezTo>
                <a:cubicBezTo>
                  <a:pt x="125" y="73"/>
                  <a:pt x="125" y="73"/>
                  <a:pt x="125" y="73"/>
                </a:cubicBezTo>
                <a:cubicBezTo>
                  <a:pt x="140" y="73"/>
                  <a:pt x="155" y="78"/>
                  <a:pt x="165" y="88"/>
                </a:cubicBezTo>
                <a:cubicBezTo>
                  <a:pt x="175" y="98"/>
                  <a:pt x="180" y="113"/>
                  <a:pt x="180" y="128"/>
                </a:cubicBezTo>
                <a:cubicBezTo>
                  <a:pt x="180" y="148"/>
                  <a:pt x="170" y="166"/>
                  <a:pt x="155" y="176"/>
                </a:cubicBezTo>
                <a:cubicBezTo>
                  <a:pt x="152" y="176"/>
                  <a:pt x="150" y="179"/>
                  <a:pt x="150" y="181"/>
                </a:cubicBezTo>
                <a:cubicBezTo>
                  <a:pt x="150" y="214"/>
                  <a:pt x="150" y="214"/>
                  <a:pt x="150" y="214"/>
                </a:cubicBezTo>
                <a:cubicBezTo>
                  <a:pt x="125" y="214"/>
                  <a:pt x="125" y="214"/>
                  <a:pt x="125" y="214"/>
                </a:cubicBezTo>
                <a:cubicBezTo>
                  <a:pt x="125" y="277"/>
                  <a:pt x="125" y="277"/>
                  <a:pt x="125" y="277"/>
                </a:cubicBezTo>
                <a:moveTo>
                  <a:pt x="187" y="55"/>
                </a:moveTo>
                <a:cubicBezTo>
                  <a:pt x="187" y="70"/>
                  <a:pt x="187" y="70"/>
                  <a:pt x="187" y="70"/>
                </a:cubicBezTo>
                <a:cubicBezTo>
                  <a:pt x="187" y="70"/>
                  <a:pt x="185" y="70"/>
                  <a:pt x="185" y="70"/>
                </a:cubicBezTo>
                <a:cubicBezTo>
                  <a:pt x="180" y="68"/>
                  <a:pt x="180" y="63"/>
                  <a:pt x="185" y="60"/>
                </a:cubicBezTo>
                <a:cubicBezTo>
                  <a:pt x="187" y="55"/>
                  <a:pt x="187" y="55"/>
                  <a:pt x="187" y="55"/>
                </a:cubicBezTo>
                <a:moveTo>
                  <a:pt x="187" y="184"/>
                </a:moveTo>
                <a:cubicBezTo>
                  <a:pt x="187" y="201"/>
                  <a:pt x="187" y="201"/>
                  <a:pt x="187" y="201"/>
                </a:cubicBezTo>
                <a:cubicBezTo>
                  <a:pt x="185" y="196"/>
                  <a:pt x="185" y="196"/>
                  <a:pt x="185" y="196"/>
                </a:cubicBezTo>
                <a:cubicBezTo>
                  <a:pt x="180" y="194"/>
                  <a:pt x="180" y="189"/>
                  <a:pt x="185" y="186"/>
                </a:cubicBezTo>
                <a:cubicBezTo>
                  <a:pt x="185" y="184"/>
                  <a:pt x="187" y="184"/>
                  <a:pt x="187" y="184"/>
                </a:cubicBezTo>
                <a:moveTo>
                  <a:pt x="125" y="45"/>
                </a:moveTo>
                <a:cubicBezTo>
                  <a:pt x="125" y="0"/>
                  <a:pt x="125" y="0"/>
                  <a:pt x="125" y="0"/>
                </a:cubicBezTo>
                <a:cubicBezTo>
                  <a:pt x="130" y="0"/>
                  <a:pt x="132" y="5"/>
                  <a:pt x="132" y="7"/>
                </a:cubicBezTo>
                <a:cubicBezTo>
                  <a:pt x="132" y="37"/>
                  <a:pt x="132" y="37"/>
                  <a:pt x="132" y="37"/>
                </a:cubicBezTo>
                <a:cubicBezTo>
                  <a:pt x="132" y="42"/>
                  <a:pt x="130" y="45"/>
                  <a:pt x="125" y="45"/>
                </a:cubicBezTo>
                <a:moveTo>
                  <a:pt x="125" y="58"/>
                </a:moveTo>
                <a:cubicBezTo>
                  <a:pt x="97" y="58"/>
                  <a:pt x="75" y="73"/>
                  <a:pt x="62" y="98"/>
                </a:cubicBezTo>
                <a:cubicBezTo>
                  <a:pt x="62" y="158"/>
                  <a:pt x="62" y="158"/>
                  <a:pt x="62" y="158"/>
                </a:cubicBezTo>
                <a:cubicBezTo>
                  <a:pt x="67" y="171"/>
                  <a:pt x="77" y="179"/>
                  <a:pt x="87" y="186"/>
                </a:cubicBezTo>
                <a:cubicBezTo>
                  <a:pt x="87" y="242"/>
                  <a:pt x="87" y="242"/>
                  <a:pt x="87" y="242"/>
                </a:cubicBezTo>
                <a:cubicBezTo>
                  <a:pt x="87" y="262"/>
                  <a:pt x="102" y="277"/>
                  <a:pt x="122" y="277"/>
                </a:cubicBezTo>
                <a:cubicBezTo>
                  <a:pt x="125" y="277"/>
                  <a:pt x="125" y="277"/>
                  <a:pt x="125" y="277"/>
                </a:cubicBezTo>
                <a:cubicBezTo>
                  <a:pt x="125" y="214"/>
                  <a:pt x="125" y="214"/>
                  <a:pt x="125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181"/>
                  <a:pt x="102" y="181"/>
                  <a:pt x="102" y="181"/>
                </a:cubicBezTo>
                <a:cubicBezTo>
                  <a:pt x="102" y="179"/>
                  <a:pt x="100" y="179"/>
                  <a:pt x="97" y="176"/>
                </a:cubicBezTo>
                <a:cubicBezTo>
                  <a:pt x="82" y="166"/>
                  <a:pt x="70" y="148"/>
                  <a:pt x="70" y="128"/>
                </a:cubicBezTo>
                <a:cubicBezTo>
                  <a:pt x="70" y="113"/>
                  <a:pt x="75" y="98"/>
                  <a:pt x="85" y="88"/>
                </a:cubicBezTo>
                <a:cubicBezTo>
                  <a:pt x="97" y="78"/>
                  <a:pt x="110" y="73"/>
                  <a:pt x="125" y="73"/>
                </a:cubicBezTo>
                <a:cubicBezTo>
                  <a:pt x="125" y="58"/>
                  <a:pt x="125" y="58"/>
                  <a:pt x="125" y="58"/>
                </a:cubicBezTo>
                <a:moveTo>
                  <a:pt x="125" y="0"/>
                </a:moveTo>
                <a:cubicBezTo>
                  <a:pt x="125" y="45"/>
                  <a:pt x="125" y="45"/>
                  <a:pt x="125" y="45"/>
                </a:cubicBezTo>
                <a:cubicBezTo>
                  <a:pt x="122" y="45"/>
                  <a:pt x="120" y="42"/>
                  <a:pt x="120" y="37"/>
                </a:cubicBezTo>
                <a:cubicBezTo>
                  <a:pt x="120" y="7"/>
                  <a:pt x="120" y="7"/>
                  <a:pt x="120" y="7"/>
                </a:cubicBezTo>
                <a:cubicBezTo>
                  <a:pt x="120" y="5"/>
                  <a:pt x="122" y="2"/>
                  <a:pt x="125" y="0"/>
                </a:cubicBezTo>
                <a:moveTo>
                  <a:pt x="62" y="201"/>
                </a:moveTo>
                <a:cubicBezTo>
                  <a:pt x="62" y="184"/>
                  <a:pt x="62" y="184"/>
                  <a:pt x="62" y="184"/>
                </a:cubicBezTo>
                <a:cubicBezTo>
                  <a:pt x="65" y="184"/>
                  <a:pt x="67" y="184"/>
                  <a:pt x="67" y="186"/>
                </a:cubicBezTo>
                <a:cubicBezTo>
                  <a:pt x="70" y="189"/>
                  <a:pt x="70" y="194"/>
                  <a:pt x="67" y="196"/>
                </a:cubicBezTo>
                <a:cubicBezTo>
                  <a:pt x="62" y="201"/>
                  <a:pt x="62" y="201"/>
                  <a:pt x="62" y="201"/>
                </a:cubicBezTo>
                <a:moveTo>
                  <a:pt x="62" y="70"/>
                </a:moveTo>
                <a:cubicBezTo>
                  <a:pt x="62" y="55"/>
                  <a:pt x="62" y="55"/>
                  <a:pt x="62" y="55"/>
                </a:cubicBezTo>
                <a:cubicBezTo>
                  <a:pt x="67" y="60"/>
                  <a:pt x="67" y="60"/>
                  <a:pt x="67" y="60"/>
                </a:cubicBezTo>
                <a:cubicBezTo>
                  <a:pt x="70" y="63"/>
                  <a:pt x="70" y="68"/>
                  <a:pt x="67" y="70"/>
                </a:cubicBezTo>
                <a:cubicBezTo>
                  <a:pt x="67" y="70"/>
                  <a:pt x="65" y="70"/>
                  <a:pt x="62" y="70"/>
                </a:cubicBezTo>
                <a:moveTo>
                  <a:pt x="62" y="98"/>
                </a:moveTo>
                <a:cubicBezTo>
                  <a:pt x="57" y="105"/>
                  <a:pt x="55" y="116"/>
                  <a:pt x="55" y="128"/>
                </a:cubicBezTo>
                <a:cubicBezTo>
                  <a:pt x="55" y="138"/>
                  <a:pt x="57" y="148"/>
                  <a:pt x="62" y="158"/>
                </a:cubicBezTo>
                <a:cubicBezTo>
                  <a:pt x="62" y="98"/>
                  <a:pt x="62" y="98"/>
                  <a:pt x="62" y="98"/>
                </a:cubicBezTo>
                <a:moveTo>
                  <a:pt x="62" y="55"/>
                </a:moveTo>
                <a:cubicBezTo>
                  <a:pt x="62" y="70"/>
                  <a:pt x="62" y="70"/>
                  <a:pt x="62" y="70"/>
                </a:cubicBezTo>
                <a:cubicBezTo>
                  <a:pt x="62" y="70"/>
                  <a:pt x="60" y="70"/>
                  <a:pt x="57" y="70"/>
                </a:cubicBezTo>
                <a:cubicBezTo>
                  <a:pt x="37" y="47"/>
                  <a:pt x="37" y="47"/>
                  <a:pt x="37" y="47"/>
                </a:cubicBezTo>
                <a:cubicBezTo>
                  <a:pt x="35" y="45"/>
                  <a:pt x="35" y="40"/>
                  <a:pt x="37" y="37"/>
                </a:cubicBezTo>
                <a:cubicBezTo>
                  <a:pt x="40" y="35"/>
                  <a:pt x="42" y="35"/>
                  <a:pt x="45" y="37"/>
                </a:cubicBezTo>
                <a:cubicBezTo>
                  <a:pt x="62" y="55"/>
                  <a:pt x="62" y="55"/>
                  <a:pt x="62" y="55"/>
                </a:cubicBezTo>
                <a:moveTo>
                  <a:pt x="62" y="184"/>
                </a:moveTo>
                <a:cubicBezTo>
                  <a:pt x="62" y="201"/>
                  <a:pt x="62" y="201"/>
                  <a:pt x="62" y="201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2" y="219"/>
                  <a:pt x="40" y="219"/>
                  <a:pt x="37" y="216"/>
                </a:cubicBezTo>
                <a:cubicBezTo>
                  <a:pt x="35" y="214"/>
                  <a:pt x="35" y="211"/>
                  <a:pt x="37" y="209"/>
                </a:cubicBezTo>
                <a:cubicBezTo>
                  <a:pt x="57" y="186"/>
                  <a:pt x="57" y="186"/>
                  <a:pt x="57" y="186"/>
                </a:cubicBezTo>
                <a:cubicBezTo>
                  <a:pt x="60" y="186"/>
                  <a:pt x="62" y="184"/>
                  <a:pt x="62" y="184"/>
                </a:cubicBezTo>
                <a:moveTo>
                  <a:pt x="45" y="128"/>
                </a:moveTo>
                <a:cubicBezTo>
                  <a:pt x="45" y="123"/>
                  <a:pt x="40" y="121"/>
                  <a:pt x="37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2" y="121"/>
                  <a:pt x="0" y="123"/>
                  <a:pt x="0" y="128"/>
                </a:cubicBezTo>
                <a:cubicBezTo>
                  <a:pt x="0" y="131"/>
                  <a:pt x="2" y="133"/>
                  <a:pt x="7" y="133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0" y="133"/>
                  <a:pt x="45" y="131"/>
                  <a:pt x="45" y="128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4" name="path"/>
          <p:cNvSpPr/>
          <p:nvPr/>
        </p:nvSpPr>
        <p:spPr>
          <a:xfrm>
            <a:off x="2435225" y="2309812"/>
            <a:ext cx="163512" cy="119062"/>
          </a:xfrm>
          <a:custGeom>
            <a:avLst/>
            <a:gdLst/>
            <a:ahLst/>
            <a:cxnLst/>
            <a:rect l="0" t="0" r="0" b="0"/>
            <a:pathLst>
              <a:path w="257" h="187">
                <a:moveTo>
                  <a:pt x="199" y="17"/>
                </a:moveTo>
                <a:cubicBezTo>
                  <a:pt x="257" y="55"/>
                  <a:pt x="247" y="157"/>
                  <a:pt x="212" y="179"/>
                </a:cubicBezTo>
                <a:cubicBezTo>
                  <a:pt x="207" y="182"/>
                  <a:pt x="201" y="184"/>
                  <a:pt x="199" y="184"/>
                </a:cubicBezTo>
                <a:cubicBezTo>
                  <a:pt x="199" y="174"/>
                  <a:pt x="199" y="174"/>
                  <a:pt x="199" y="174"/>
                </a:cubicBezTo>
                <a:cubicBezTo>
                  <a:pt x="209" y="169"/>
                  <a:pt x="214" y="154"/>
                  <a:pt x="209" y="144"/>
                </a:cubicBezTo>
                <a:cubicBezTo>
                  <a:pt x="207" y="139"/>
                  <a:pt x="201" y="134"/>
                  <a:pt x="199" y="131"/>
                </a:cubicBezTo>
                <a:cubicBezTo>
                  <a:pt x="199" y="124"/>
                  <a:pt x="199" y="124"/>
                  <a:pt x="199" y="124"/>
                </a:cubicBezTo>
                <a:cubicBezTo>
                  <a:pt x="204" y="126"/>
                  <a:pt x="212" y="126"/>
                  <a:pt x="217" y="124"/>
                </a:cubicBezTo>
                <a:cubicBezTo>
                  <a:pt x="227" y="119"/>
                  <a:pt x="232" y="106"/>
                  <a:pt x="227" y="96"/>
                </a:cubicBezTo>
                <a:cubicBezTo>
                  <a:pt x="222" y="86"/>
                  <a:pt x="209" y="81"/>
                  <a:pt x="199" y="8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201" y="78"/>
                  <a:pt x="204" y="76"/>
                  <a:pt x="207" y="76"/>
                </a:cubicBezTo>
                <a:cubicBezTo>
                  <a:pt x="217" y="70"/>
                  <a:pt x="219" y="60"/>
                  <a:pt x="214" y="50"/>
                </a:cubicBezTo>
                <a:cubicBezTo>
                  <a:pt x="212" y="43"/>
                  <a:pt x="204" y="40"/>
                  <a:pt x="199" y="40"/>
                </a:cubicBezTo>
                <a:lnTo>
                  <a:pt x="199" y="17"/>
                </a:lnTo>
                <a:close/>
                <a:moveTo>
                  <a:pt x="181" y="7"/>
                </a:moveTo>
                <a:cubicBezTo>
                  <a:pt x="186" y="10"/>
                  <a:pt x="191" y="12"/>
                  <a:pt x="199" y="17"/>
                </a:cubicBezTo>
                <a:cubicBezTo>
                  <a:pt x="199" y="40"/>
                  <a:pt x="199" y="40"/>
                  <a:pt x="199" y="40"/>
                </a:cubicBezTo>
                <a:cubicBezTo>
                  <a:pt x="194" y="40"/>
                  <a:pt x="191" y="40"/>
                  <a:pt x="189" y="43"/>
                </a:cubicBezTo>
                <a:cubicBezTo>
                  <a:pt x="184" y="43"/>
                  <a:pt x="181" y="48"/>
                  <a:pt x="181" y="53"/>
                </a:cubicBezTo>
                <a:cubicBezTo>
                  <a:pt x="181" y="32"/>
                  <a:pt x="181" y="32"/>
                  <a:pt x="181" y="32"/>
                </a:cubicBezTo>
                <a:cubicBezTo>
                  <a:pt x="181" y="30"/>
                  <a:pt x="181" y="25"/>
                  <a:pt x="181" y="22"/>
                </a:cubicBezTo>
                <a:cubicBezTo>
                  <a:pt x="181" y="7"/>
                  <a:pt x="181" y="7"/>
                  <a:pt x="181" y="7"/>
                </a:cubicBezTo>
                <a:moveTo>
                  <a:pt x="199" y="184"/>
                </a:moveTo>
                <a:cubicBezTo>
                  <a:pt x="191" y="187"/>
                  <a:pt x="186" y="187"/>
                  <a:pt x="181" y="187"/>
                </a:cubicBezTo>
                <a:cubicBezTo>
                  <a:pt x="181" y="174"/>
                  <a:pt x="181" y="174"/>
                  <a:pt x="181" y="174"/>
                </a:cubicBezTo>
                <a:cubicBezTo>
                  <a:pt x="186" y="177"/>
                  <a:pt x="191" y="177"/>
                  <a:pt x="199" y="174"/>
                </a:cubicBezTo>
                <a:cubicBezTo>
                  <a:pt x="199" y="184"/>
                  <a:pt x="199" y="184"/>
                  <a:pt x="199" y="184"/>
                </a:cubicBezTo>
                <a:moveTo>
                  <a:pt x="199" y="78"/>
                </a:moveTo>
                <a:cubicBezTo>
                  <a:pt x="199" y="86"/>
                  <a:pt x="199" y="86"/>
                  <a:pt x="199" y="86"/>
                </a:cubicBezTo>
                <a:cubicBezTo>
                  <a:pt x="196" y="86"/>
                  <a:pt x="196" y="86"/>
                  <a:pt x="196" y="86"/>
                </a:cubicBezTo>
                <a:cubicBezTo>
                  <a:pt x="186" y="91"/>
                  <a:pt x="184" y="103"/>
                  <a:pt x="189" y="114"/>
                </a:cubicBezTo>
                <a:cubicBezTo>
                  <a:pt x="191" y="119"/>
                  <a:pt x="194" y="121"/>
                  <a:pt x="199" y="124"/>
                </a:cubicBezTo>
                <a:cubicBezTo>
                  <a:pt x="199" y="131"/>
                  <a:pt x="199" y="131"/>
                  <a:pt x="199" y="131"/>
                </a:cubicBezTo>
                <a:cubicBezTo>
                  <a:pt x="191" y="129"/>
                  <a:pt x="186" y="129"/>
                  <a:pt x="181" y="131"/>
                </a:cubicBezTo>
                <a:cubicBezTo>
                  <a:pt x="181" y="63"/>
                  <a:pt x="181" y="63"/>
                  <a:pt x="181" y="63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4" y="73"/>
                  <a:pt x="191" y="78"/>
                  <a:pt x="199" y="78"/>
                </a:cubicBezTo>
                <a:moveTo>
                  <a:pt x="166" y="5"/>
                </a:moveTo>
                <a:cubicBezTo>
                  <a:pt x="171" y="5"/>
                  <a:pt x="176" y="7"/>
                  <a:pt x="181" y="7"/>
                </a:cubicBezTo>
                <a:cubicBezTo>
                  <a:pt x="181" y="22"/>
                  <a:pt x="181" y="22"/>
                  <a:pt x="181" y="22"/>
                </a:cubicBezTo>
                <a:cubicBezTo>
                  <a:pt x="179" y="22"/>
                  <a:pt x="179" y="22"/>
                  <a:pt x="179" y="20"/>
                </a:cubicBezTo>
                <a:cubicBezTo>
                  <a:pt x="176" y="17"/>
                  <a:pt x="171" y="12"/>
                  <a:pt x="166" y="12"/>
                </a:cubicBezTo>
                <a:cubicBezTo>
                  <a:pt x="166" y="5"/>
                  <a:pt x="166" y="5"/>
                  <a:pt x="166" y="5"/>
                </a:cubicBezTo>
                <a:moveTo>
                  <a:pt x="181" y="187"/>
                </a:moveTo>
                <a:cubicBezTo>
                  <a:pt x="176" y="187"/>
                  <a:pt x="171" y="184"/>
                  <a:pt x="166" y="184"/>
                </a:cubicBezTo>
                <a:cubicBezTo>
                  <a:pt x="166" y="162"/>
                  <a:pt x="166" y="162"/>
                  <a:pt x="166" y="162"/>
                </a:cubicBezTo>
                <a:cubicBezTo>
                  <a:pt x="166" y="162"/>
                  <a:pt x="169" y="162"/>
                  <a:pt x="169" y="164"/>
                </a:cubicBezTo>
                <a:cubicBezTo>
                  <a:pt x="171" y="169"/>
                  <a:pt x="176" y="172"/>
                  <a:pt x="181" y="174"/>
                </a:cubicBezTo>
                <a:cubicBezTo>
                  <a:pt x="181" y="187"/>
                  <a:pt x="181" y="187"/>
                  <a:pt x="181" y="187"/>
                </a:cubicBezTo>
                <a:moveTo>
                  <a:pt x="181" y="32"/>
                </a:moveTo>
                <a:cubicBezTo>
                  <a:pt x="181" y="53"/>
                  <a:pt x="181" y="53"/>
                  <a:pt x="181" y="53"/>
                </a:cubicBezTo>
                <a:cubicBezTo>
                  <a:pt x="179" y="55"/>
                  <a:pt x="179" y="60"/>
                  <a:pt x="181" y="63"/>
                </a:cubicBezTo>
                <a:cubicBezTo>
                  <a:pt x="181" y="131"/>
                  <a:pt x="181" y="131"/>
                  <a:pt x="181" y="131"/>
                </a:cubicBezTo>
                <a:cubicBezTo>
                  <a:pt x="179" y="131"/>
                  <a:pt x="179" y="131"/>
                  <a:pt x="179" y="131"/>
                </a:cubicBezTo>
                <a:cubicBezTo>
                  <a:pt x="174" y="136"/>
                  <a:pt x="169" y="139"/>
                  <a:pt x="166" y="144"/>
                </a:cubicBezTo>
                <a:cubicBezTo>
                  <a:pt x="166" y="40"/>
                  <a:pt x="166" y="40"/>
                  <a:pt x="166" y="40"/>
                </a:cubicBezTo>
                <a:cubicBezTo>
                  <a:pt x="169" y="40"/>
                  <a:pt x="171" y="40"/>
                  <a:pt x="174" y="40"/>
                </a:cubicBezTo>
                <a:cubicBezTo>
                  <a:pt x="176" y="38"/>
                  <a:pt x="179" y="35"/>
                  <a:pt x="181" y="32"/>
                </a:cubicBezTo>
                <a:moveTo>
                  <a:pt x="55" y="25"/>
                </a:moveTo>
                <a:cubicBezTo>
                  <a:pt x="103" y="5"/>
                  <a:pt x="138" y="0"/>
                  <a:pt x="166" y="5"/>
                </a:cubicBezTo>
                <a:cubicBezTo>
                  <a:pt x="166" y="12"/>
                  <a:pt x="166" y="12"/>
                  <a:pt x="166" y="12"/>
                </a:cubicBezTo>
                <a:cubicBezTo>
                  <a:pt x="164" y="12"/>
                  <a:pt x="164" y="15"/>
                  <a:pt x="161" y="15"/>
                </a:cubicBezTo>
                <a:cubicBezTo>
                  <a:pt x="153" y="17"/>
                  <a:pt x="151" y="27"/>
                  <a:pt x="153" y="32"/>
                </a:cubicBezTo>
                <a:cubicBezTo>
                  <a:pt x="156" y="38"/>
                  <a:pt x="161" y="40"/>
                  <a:pt x="166" y="40"/>
                </a:cubicBezTo>
                <a:cubicBezTo>
                  <a:pt x="166" y="144"/>
                  <a:pt x="166" y="144"/>
                  <a:pt x="166" y="144"/>
                </a:cubicBezTo>
                <a:cubicBezTo>
                  <a:pt x="166" y="149"/>
                  <a:pt x="166" y="157"/>
                  <a:pt x="166" y="162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141" y="172"/>
                  <a:pt x="121" y="141"/>
                  <a:pt x="93" y="144"/>
                </a:cubicBezTo>
                <a:cubicBezTo>
                  <a:pt x="80" y="144"/>
                  <a:pt x="68" y="146"/>
                  <a:pt x="55" y="144"/>
                </a:cubicBezTo>
                <a:cubicBezTo>
                  <a:pt x="55" y="124"/>
                  <a:pt x="55" y="124"/>
                  <a:pt x="55" y="124"/>
                </a:cubicBezTo>
                <a:cubicBezTo>
                  <a:pt x="60" y="124"/>
                  <a:pt x="63" y="121"/>
                  <a:pt x="68" y="121"/>
                </a:cubicBezTo>
                <a:cubicBezTo>
                  <a:pt x="80" y="114"/>
                  <a:pt x="85" y="96"/>
                  <a:pt x="80" y="83"/>
                </a:cubicBezTo>
                <a:cubicBezTo>
                  <a:pt x="75" y="73"/>
                  <a:pt x="65" y="68"/>
                  <a:pt x="55" y="68"/>
                </a:cubicBezTo>
                <a:lnTo>
                  <a:pt x="55" y="25"/>
                </a:lnTo>
                <a:close/>
                <a:moveTo>
                  <a:pt x="5" y="103"/>
                </a:moveTo>
                <a:cubicBezTo>
                  <a:pt x="0" y="58"/>
                  <a:pt x="45" y="30"/>
                  <a:pt x="45" y="30"/>
                </a:cubicBezTo>
                <a:cubicBezTo>
                  <a:pt x="50" y="30"/>
                  <a:pt x="53" y="27"/>
                  <a:pt x="55" y="25"/>
                </a:cubicBezTo>
                <a:cubicBezTo>
                  <a:pt x="55" y="68"/>
                  <a:pt x="55" y="68"/>
                  <a:pt x="55" y="68"/>
                </a:cubicBezTo>
                <a:cubicBezTo>
                  <a:pt x="50" y="68"/>
                  <a:pt x="47" y="68"/>
                  <a:pt x="42" y="70"/>
                </a:cubicBezTo>
                <a:cubicBezTo>
                  <a:pt x="30" y="78"/>
                  <a:pt x="22" y="93"/>
                  <a:pt x="30" y="108"/>
                </a:cubicBezTo>
                <a:cubicBezTo>
                  <a:pt x="35" y="119"/>
                  <a:pt x="45" y="124"/>
                  <a:pt x="55" y="124"/>
                </a:cubicBezTo>
                <a:cubicBezTo>
                  <a:pt x="55" y="144"/>
                  <a:pt x="55" y="144"/>
                  <a:pt x="55" y="144"/>
                </a:cubicBezTo>
                <a:cubicBezTo>
                  <a:pt x="30" y="144"/>
                  <a:pt x="10" y="134"/>
                  <a:pt x="5" y="103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46" name="group 46"/>
          <p:cNvGrpSpPr/>
          <p:nvPr/>
        </p:nvGrpSpPr>
        <p:grpSpPr>
          <a:xfrm rot="21600000">
            <a:off x="2452116" y="2656332"/>
            <a:ext cx="91439" cy="202691"/>
            <a:chOff x="0" y="0"/>
            <a:chExt cx="91439" cy="202691"/>
          </a:xfrm>
        </p:grpSpPr>
        <p:sp>
          <p:nvSpPr>
            <p:cNvPr id="305" name="path"/>
            <p:cNvSpPr/>
            <p:nvPr/>
          </p:nvSpPr>
          <p:spPr>
            <a:xfrm>
              <a:off x="0" y="178308"/>
              <a:ext cx="91439" cy="24383"/>
            </a:xfrm>
            <a:custGeom>
              <a:avLst/>
              <a:gdLst/>
              <a:ahLst/>
              <a:cxnLst/>
              <a:rect l="0" t="0" r="0" b="0"/>
              <a:pathLst>
                <a:path w="143" h="38">
                  <a:moveTo>
                    <a:pt x="0" y="0"/>
                  </a:moveTo>
                  <a:lnTo>
                    <a:pt x="143" y="0"/>
                  </a:lnTo>
                  <a:lnTo>
                    <a:pt x="143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06" name="path"/>
            <p:cNvSpPr/>
            <p:nvPr/>
          </p:nvSpPr>
          <p:spPr>
            <a:xfrm>
              <a:off x="18288" y="9144"/>
              <a:ext cx="56388" cy="185928"/>
            </a:xfrm>
            <a:custGeom>
              <a:avLst/>
              <a:gdLst/>
              <a:ahLst/>
              <a:cxnLst/>
              <a:rect l="0" t="0" r="0" b="0"/>
              <a:pathLst>
                <a:path w="88" h="292">
                  <a:moveTo>
                    <a:pt x="0" y="0"/>
                  </a:moveTo>
                  <a:lnTo>
                    <a:pt x="88" y="0"/>
                  </a:lnTo>
                  <a:lnTo>
                    <a:pt x="88" y="292"/>
                  </a:lnTo>
                  <a:lnTo>
                    <a:pt x="0" y="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07" name="path"/>
            <p:cNvSpPr/>
            <p:nvPr/>
          </p:nvSpPr>
          <p:spPr>
            <a:xfrm>
              <a:off x="0" y="0"/>
              <a:ext cx="91439" cy="21335"/>
            </a:xfrm>
            <a:custGeom>
              <a:avLst/>
              <a:gdLst/>
              <a:ahLst/>
              <a:cxnLst/>
              <a:rect l="0" t="0" r="0" b="0"/>
              <a:pathLst>
                <a:path w="143" h="33">
                  <a:moveTo>
                    <a:pt x="0" y="0"/>
                  </a:moveTo>
                  <a:lnTo>
                    <a:pt x="143" y="0"/>
                  </a:lnTo>
                  <a:lnTo>
                    <a:pt x="143" y="33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308" name="path"/>
          <p:cNvSpPr/>
          <p:nvPr/>
        </p:nvSpPr>
        <p:spPr>
          <a:xfrm>
            <a:off x="1879600" y="3141662"/>
            <a:ext cx="47625" cy="57150"/>
          </a:xfrm>
          <a:custGeom>
            <a:avLst/>
            <a:gdLst/>
            <a:ahLst/>
            <a:cxnLst/>
            <a:rect l="0" t="0" r="0" b="0"/>
            <a:pathLst>
              <a:path w="75" h="90">
                <a:moveTo>
                  <a:pt x="72" y="40"/>
                </a:moveTo>
                <a:cubicBezTo>
                  <a:pt x="67" y="57"/>
                  <a:pt x="49" y="70"/>
                  <a:pt x="31" y="67"/>
                </a:cubicBezTo>
                <a:cubicBezTo>
                  <a:pt x="12" y="65"/>
                  <a:pt x="0" y="47"/>
                  <a:pt x="2" y="30"/>
                </a:cubicBezTo>
                <a:cubicBezTo>
                  <a:pt x="7" y="10"/>
                  <a:pt x="25" y="0"/>
                  <a:pt x="43" y="2"/>
                </a:cubicBezTo>
                <a:cubicBezTo>
                  <a:pt x="62" y="5"/>
                  <a:pt x="75" y="22"/>
                  <a:pt x="72" y="40"/>
                </a:cubicBezTo>
              </a:path>
              <a:path w="75" h="90">
                <a:moveTo>
                  <a:pt x="25" y="60"/>
                </a:moveTo>
                <a:cubicBezTo>
                  <a:pt x="27" y="55"/>
                  <a:pt x="30" y="52"/>
                  <a:pt x="32" y="55"/>
                </a:cubicBezTo>
                <a:cubicBezTo>
                  <a:pt x="35" y="55"/>
                  <a:pt x="37" y="57"/>
                  <a:pt x="37" y="60"/>
                </a:cubicBezTo>
                <a:cubicBezTo>
                  <a:pt x="32" y="85"/>
                  <a:pt x="32" y="85"/>
                  <a:pt x="32" y="85"/>
                </a:cubicBezTo>
                <a:cubicBezTo>
                  <a:pt x="32" y="87"/>
                  <a:pt x="30" y="90"/>
                  <a:pt x="27" y="90"/>
                </a:cubicBezTo>
                <a:cubicBezTo>
                  <a:pt x="22" y="90"/>
                  <a:pt x="20" y="85"/>
                  <a:pt x="22" y="82"/>
                </a:cubicBezTo>
                <a:lnTo>
                  <a:pt x="25" y="6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9" name="path"/>
          <p:cNvSpPr/>
          <p:nvPr/>
        </p:nvSpPr>
        <p:spPr>
          <a:xfrm>
            <a:off x="1870075" y="3006725"/>
            <a:ext cx="123825" cy="149225"/>
          </a:xfrm>
          <a:custGeom>
            <a:avLst/>
            <a:gdLst/>
            <a:ahLst/>
            <a:cxnLst/>
            <a:rect l="0" t="0" r="0" b="0"/>
            <a:pathLst>
              <a:path w="195" h="235">
                <a:moveTo>
                  <a:pt x="67" y="225"/>
                </a:moveTo>
                <a:cubicBezTo>
                  <a:pt x="67" y="225"/>
                  <a:pt x="30" y="35"/>
                  <a:pt x="30" y="35"/>
                </a:cubicBezTo>
                <a:cubicBezTo>
                  <a:pt x="30" y="35"/>
                  <a:pt x="7" y="0"/>
                  <a:pt x="2" y="0"/>
                </a:cubicBezTo>
                <a:cubicBezTo>
                  <a:pt x="0" y="0"/>
                  <a:pt x="42" y="227"/>
                  <a:pt x="42" y="227"/>
                </a:cubicBezTo>
                <a:lnTo>
                  <a:pt x="67" y="225"/>
                </a:lnTo>
              </a:path>
              <a:path w="195" h="235">
                <a:moveTo>
                  <a:pt x="49" y="220"/>
                </a:moveTo>
                <a:lnTo>
                  <a:pt x="158" y="61"/>
                </a:lnTo>
                <a:lnTo>
                  <a:pt x="195" y="37"/>
                </a:lnTo>
                <a:lnTo>
                  <a:pt x="178" y="76"/>
                </a:lnTo>
                <a:lnTo>
                  <a:pt x="69" y="235"/>
                </a:lnTo>
                <a:lnTo>
                  <a:pt x="47" y="222"/>
                </a:lnTo>
                <a:lnTo>
                  <a:pt x="49" y="220"/>
                </a:ln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10" name="path"/>
          <p:cNvSpPr/>
          <p:nvPr/>
        </p:nvSpPr>
        <p:spPr>
          <a:xfrm>
            <a:off x="1539875" y="2560637"/>
            <a:ext cx="157162" cy="117475"/>
          </a:xfrm>
          <a:custGeom>
            <a:avLst/>
            <a:gdLst/>
            <a:ahLst/>
            <a:cxnLst/>
            <a:rect l="0" t="0" r="0" b="0"/>
            <a:pathLst>
              <a:path w="247" h="185">
                <a:moveTo>
                  <a:pt x="174" y="0"/>
                </a:moveTo>
                <a:cubicBezTo>
                  <a:pt x="154" y="0"/>
                  <a:pt x="136" y="7"/>
                  <a:pt x="123" y="20"/>
                </a:cubicBezTo>
                <a:cubicBezTo>
                  <a:pt x="111" y="7"/>
                  <a:pt x="93" y="0"/>
                  <a:pt x="75" y="0"/>
                </a:cubicBezTo>
                <a:cubicBezTo>
                  <a:pt x="32" y="0"/>
                  <a:pt x="0" y="32"/>
                  <a:pt x="0" y="72"/>
                </a:cubicBezTo>
                <a:cubicBezTo>
                  <a:pt x="0" y="117"/>
                  <a:pt x="37" y="185"/>
                  <a:pt x="128" y="185"/>
                </a:cubicBezTo>
                <a:cubicBezTo>
                  <a:pt x="222" y="185"/>
                  <a:pt x="247" y="112"/>
                  <a:pt x="247" y="72"/>
                </a:cubicBezTo>
                <a:cubicBezTo>
                  <a:pt x="247" y="32"/>
                  <a:pt x="214" y="0"/>
                  <a:pt x="174" y="0"/>
                </a:cubicBezTo>
              </a:path>
            </a:pathLst>
          </a:cu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48" name="group 48"/>
          <p:cNvGrpSpPr/>
          <p:nvPr/>
        </p:nvGrpSpPr>
        <p:grpSpPr>
          <a:xfrm rot="21600000">
            <a:off x="2319527" y="2656332"/>
            <a:ext cx="89916" cy="202691"/>
            <a:chOff x="0" y="0"/>
            <a:chExt cx="89916" cy="202691"/>
          </a:xfrm>
        </p:grpSpPr>
        <p:sp>
          <p:nvSpPr>
            <p:cNvPr id="311" name="path"/>
            <p:cNvSpPr/>
            <p:nvPr/>
          </p:nvSpPr>
          <p:spPr>
            <a:xfrm>
              <a:off x="0" y="178308"/>
              <a:ext cx="89916" cy="24383"/>
            </a:xfrm>
            <a:custGeom>
              <a:avLst/>
              <a:gdLst/>
              <a:ahLst/>
              <a:cxnLst/>
              <a:rect l="0" t="0" r="0" b="0"/>
              <a:pathLst>
                <a:path w="141" h="38">
                  <a:moveTo>
                    <a:pt x="0" y="0"/>
                  </a:moveTo>
                  <a:lnTo>
                    <a:pt x="141" y="0"/>
                  </a:lnTo>
                  <a:lnTo>
                    <a:pt x="141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12" name="path"/>
            <p:cNvSpPr/>
            <p:nvPr/>
          </p:nvSpPr>
          <p:spPr>
            <a:xfrm>
              <a:off x="15239" y="9144"/>
              <a:ext cx="57911" cy="185928"/>
            </a:xfrm>
            <a:custGeom>
              <a:avLst/>
              <a:gdLst/>
              <a:ahLst/>
              <a:cxnLst/>
              <a:rect l="0" t="0" r="0" b="0"/>
              <a:pathLst>
                <a:path w="91" h="292">
                  <a:moveTo>
                    <a:pt x="0" y="0"/>
                  </a:moveTo>
                  <a:lnTo>
                    <a:pt x="91" y="0"/>
                  </a:lnTo>
                  <a:lnTo>
                    <a:pt x="91" y="292"/>
                  </a:lnTo>
                  <a:lnTo>
                    <a:pt x="0" y="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13" name="path"/>
            <p:cNvSpPr/>
            <p:nvPr/>
          </p:nvSpPr>
          <p:spPr>
            <a:xfrm>
              <a:off x="0" y="0"/>
              <a:ext cx="89916" cy="21335"/>
            </a:xfrm>
            <a:custGeom>
              <a:avLst/>
              <a:gdLst/>
              <a:ahLst/>
              <a:cxnLst/>
              <a:rect l="0" t="0" r="0" b="0"/>
              <a:pathLst>
                <a:path w="141" h="33">
                  <a:moveTo>
                    <a:pt x="0" y="0"/>
                  </a:moveTo>
                  <a:lnTo>
                    <a:pt x="141" y="0"/>
                  </a:lnTo>
                  <a:lnTo>
                    <a:pt x="141" y="33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group 50"/>
          <p:cNvGrpSpPr/>
          <p:nvPr/>
        </p:nvGrpSpPr>
        <p:grpSpPr>
          <a:xfrm rot="21600000">
            <a:off x="2589276" y="2656332"/>
            <a:ext cx="86867" cy="202691"/>
            <a:chOff x="0" y="0"/>
            <a:chExt cx="86867" cy="202691"/>
          </a:xfrm>
        </p:grpSpPr>
        <p:sp>
          <p:nvSpPr>
            <p:cNvPr id="314" name="path"/>
            <p:cNvSpPr/>
            <p:nvPr/>
          </p:nvSpPr>
          <p:spPr>
            <a:xfrm>
              <a:off x="0" y="178308"/>
              <a:ext cx="86867" cy="24383"/>
            </a:xfrm>
            <a:custGeom>
              <a:avLst/>
              <a:gdLst/>
              <a:ahLst/>
              <a:cxnLst/>
              <a:rect l="0" t="0" r="0" b="0"/>
              <a:pathLst>
                <a:path w="136" h="38">
                  <a:moveTo>
                    <a:pt x="0" y="0"/>
                  </a:moveTo>
                  <a:lnTo>
                    <a:pt x="136" y="0"/>
                  </a:lnTo>
                  <a:lnTo>
                    <a:pt x="136" y="38"/>
                  </a:lnTo>
                  <a:lnTo>
                    <a:pt x="0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15" name="path"/>
            <p:cNvSpPr/>
            <p:nvPr/>
          </p:nvSpPr>
          <p:spPr>
            <a:xfrm>
              <a:off x="15239" y="9144"/>
              <a:ext cx="56388" cy="185928"/>
            </a:xfrm>
            <a:custGeom>
              <a:avLst/>
              <a:gdLst/>
              <a:ahLst/>
              <a:cxnLst/>
              <a:rect l="0" t="0" r="0" b="0"/>
              <a:pathLst>
                <a:path w="88" h="292">
                  <a:moveTo>
                    <a:pt x="0" y="0"/>
                  </a:moveTo>
                  <a:lnTo>
                    <a:pt x="88" y="0"/>
                  </a:lnTo>
                  <a:lnTo>
                    <a:pt x="88" y="292"/>
                  </a:lnTo>
                  <a:lnTo>
                    <a:pt x="0" y="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16" name="path"/>
            <p:cNvSpPr/>
            <p:nvPr/>
          </p:nvSpPr>
          <p:spPr>
            <a:xfrm>
              <a:off x="0" y="0"/>
              <a:ext cx="86867" cy="21335"/>
            </a:xfrm>
            <a:custGeom>
              <a:avLst/>
              <a:gdLst/>
              <a:ahLst/>
              <a:cxnLst/>
              <a:rect l="0" t="0" r="0" b="0"/>
              <a:pathLst>
                <a:path w="136" h="33">
                  <a:moveTo>
                    <a:pt x="0" y="0"/>
                  </a:moveTo>
                  <a:lnTo>
                    <a:pt x="136" y="0"/>
                  </a:lnTo>
                  <a:lnTo>
                    <a:pt x="136" y="33"/>
                  </a:lnTo>
                  <a:lnTo>
                    <a:pt x="0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5C9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317" name="rect"/>
          <p:cNvSpPr/>
          <p:nvPr/>
        </p:nvSpPr>
        <p:spPr>
          <a:xfrm>
            <a:off x="2601467" y="1940052"/>
            <a:ext cx="48767" cy="347471"/>
          </a:xfrm>
          <a:prstGeom prst="rect">
            <a:avLst/>
          </a:pr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18" name="path"/>
          <p:cNvSpPr/>
          <p:nvPr/>
        </p:nvSpPr>
        <p:spPr>
          <a:xfrm>
            <a:off x="1691551" y="4120895"/>
            <a:ext cx="55917" cy="224333"/>
          </a:xfrm>
          <a:custGeom>
            <a:avLst/>
            <a:gdLst/>
            <a:ahLst/>
            <a:cxnLst/>
            <a:rect l="0" t="0" r="0" b="0"/>
            <a:pathLst>
              <a:path w="88" h="353">
                <a:moveTo>
                  <a:pt x="31" y="0"/>
                </a:moveTo>
                <a:lnTo>
                  <a:pt x="57" y="0"/>
                </a:lnTo>
                <a:lnTo>
                  <a:pt x="57" y="295"/>
                </a:lnTo>
                <a:lnTo>
                  <a:pt x="31" y="295"/>
                </a:lnTo>
                <a:lnTo>
                  <a:pt x="31" y="0"/>
                </a:lnTo>
                <a:close/>
              </a:path>
              <a:path w="88" h="353">
                <a:moveTo>
                  <a:pt x="0" y="307"/>
                </a:moveTo>
                <a:cubicBezTo>
                  <a:pt x="0" y="283"/>
                  <a:pt x="19" y="263"/>
                  <a:pt x="44" y="263"/>
                </a:cubicBezTo>
                <a:cubicBezTo>
                  <a:pt x="68" y="263"/>
                  <a:pt x="88" y="283"/>
                  <a:pt x="88" y="308"/>
                </a:cubicBezTo>
                <a:cubicBezTo>
                  <a:pt x="88" y="333"/>
                  <a:pt x="68" y="353"/>
                  <a:pt x="44" y="353"/>
                </a:cubicBezTo>
                <a:cubicBezTo>
                  <a:pt x="19" y="353"/>
                  <a:pt x="0" y="333"/>
                  <a:pt x="0" y="307"/>
                </a:cubicBezTo>
              </a:path>
            </a:pathLst>
          </a:custGeom>
          <a:solidFill>
            <a:srgbClr val="D20000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19" name="rect"/>
          <p:cNvSpPr/>
          <p:nvPr/>
        </p:nvSpPr>
        <p:spPr>
          <a:xfrm>
            <a:off x="2287524" y="2602991"/>
            <a:ext cx="422148" cy="24384"/>
          </a:xfrm>
          <a:prstGeom prst="rect">
            <a:avLst/>
          </a:pr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0" name="path"/>
          <p:cNvSpPr/>
          <p:nvPr/>
        </p:nvSpPr>
        <p:spPr>
          <a:xfrm>
            <a:off x="1684566" y="4318418"/>
            <a:ext cx="73393" cy="125882"/>
          </a:xfrm>
          <a:custGeom>
            <a:avLst/>
            <a:gdLst/>
            <a:ahLst/>
            <a:cxnLst/>
            <a:rect l="0" t="0" r="0" b="0"/>
            <a:pathLst>
              <a:path w="115" h="198">
                <a:moveTo>
                  <a:pt x="34" y="10"/>
                </a:moveTo>
                <a:cubicBezTo>
                  <a:pt x="34" y="10"/>
                  <a:pt x="0" y="85"/>
                  <a:pt x="14" y="198"/>
                </a:cubicBezTo>
                <a:cubicBezTo>
                  <a:pt x="64" y="198"/>
                  <a:pt x="64" y="198"/>
                  <a:pt x="64" y="198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0"/>
                  <a:pt x="34" y="17"/>
                  <a:pt x="34" y="10"/>
                </a:cubicBezTo>
              </a:path>
              <a:path w="115" h="198">
                <a:moveTo>
                  <a:pt x="79" y="10"/>
                </a:moveTo>
                <a:cubicBezTo>
                  <a:pt x="79" y="10"/>
                  <a:pt x="115" y="85"/>
                  <a:pt x="102" y="198"/>
                </a:cubicBezTo>
                <a:cubicBezTo>
                  <a:pt x="51" y="198"/>
                  <a:pt x="51" y="198"/>
                  <a:pt x="51" y="198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79" y="17"/>
                  <a:pt x="79" y="10"/>
                </a:cubicBezTo>
              </a:path>
            </a:pathLst>
          </a:custGeom>
          <a:solidFill>
            <a:srgbClr val="D20000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1" name="rect"/>
          <p:cNvSpPr/>
          <p:nvPr/>
        </p:nvSpPr>
        <p:spPr>
          <a:xfrm>
            <a:off x="1609725" y="2530475"/>
            <a:ext cx="42862" cy="53975"/>
          </a:xfrm>
          <a:prstGeom prst="rect">
            <a:avLst/>
          </a:pr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2" name="rect"/>
          <p:cNvSpPr/>
          <p:nvPr/>
        </p:nvSpPr>
        <p:spPr>
          <a:xfrm>
            <a:off x="1828800" y="4459287"/>
            <a:ext cx="33337" cy="55562"/>
          </a:xfrm>
          <a:prstGeom prst="rect">
            <a:avLst/>
          </a:pr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3" name="rect"/>
          <p:cNvSpPr/>
          <p:nvPr/>
        </p:nvSpPr>
        <p:spPr>
          <a:xfrm>
            <a:off x="2954337" y="2317750"/>
            <a:ext cx="19050" cy="58737"/>
          </a:xfrm>
          <a:prstGeom prst="rect">
            <a:avLst/>
          </a:prstGeom>
          <a:solidFill>
            <a:srgbClr val="C5C5C9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picture 3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063983" cy="672541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546225" y="2661285"/>
            <a:ext cx="9460865" cy="8229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2"/>
          <p:cNvGrpSpPr/>
          <p:nvPr/>
        </p:nvGrpSpPr>
        <p:grpSpPr>
          <a:xfrm rot="21600000">
            <a:off x="3569208" y="1498091"/>
            <a:ext cx="2119884" cy="4503420"/>
            <a:chOff x="0" y="0"/>
            <a:chExt cx="2119884" cy="4503420"/>
          </a:xfrm>
        </p:grpSpPr>
        <p:pic>
          <p:nvPicPr>
            <p:cNvPr id="327" name="picture 32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2119884" cy="4503420"/>
            </a:xfrm>
            <a:prstGeom prst="rect">
              <a:avLst/>
            </a:prstGeom>
          </p:spPr>
        </p:pic>
        <p:sp>
          <p:nvSpPr>
            <p:cNvPr id="328" name="textbox 328"/>
            <p:cNvSpPr/>
            <p:nvPr/>
          </p:nvSpPr>
          <p:spPr>
            <a:xfrm>
              <a:off x="669730" y="1842118"/>
              <a:ext cx="784225" cy="302259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9000"/>
                </a:lnSpc>
              </a:pPr>
              <a:endParaRPr lang="en-US" altLang="en-US" sz="100" dirty="0"/>
            </a:p>
            <a:p>
              <a:pPr marL="12700" algn="l" rtl="0" eaLnBrk="0">
                <a:lnSpc>
                  <a:spcPct val="91000"/>
                </a:lnSpc>
              </a:pPr>
              <a:r>
                <a:rPr sz="2000" spc="-1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管理者</a:t>
              </a:r>
              <a:endParaRPr lang="en-US" altLang="en-US" sz="2000" dirty="0"/>
            </a:p>
          </p:txBody>
        </p:sp>
        <p:pic>
          <p:nvPicPr>
            <p:cNvPr id="329" name="picture 32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996276" y="1395209"/>
              <a:ext cx="127000" cy="382066"/>
            </a:xfrm>
            <a:prstGeom prst="rect">
              <a:avLst/>
            </a:prstGeom>
          </p:spPr>
        </p:pic>
      </p:grpSp>
      <p:grpSp>
        <p:nvGrpSpPr>
          <p:cNvPr id="54" name="group 54"/>
          <p:cNvGrpSpPr/>
          <p:nvPr/>
        </p:nvGrpSpPr>
        <p:grpSpPr>
          <a:xfrm rot="21600000">
            <a:off x="6502907" y="1498091"/>
            <a:ext cx="2119883" cy="4503420"/>
            <a:chOff x="0" y="0"/>
            <a:chExt cx="2119883" cy="4503420"/>
          </a:xfrm>
        </p:grpSpPr>
        <p:pic>
          <p:nvPicPr>
            <p:cNvPr id="330" name="picture 33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2119883" cy="4503420"/>
            </a:xfrm>
            <a:prstGeom prst="rect">
              <a:avLst/>
            </a:prstGeom>
          </p:spPr>
        </p:pic>
        <p:sp>
          <p:nvSpPr>
            <p:cNvPr id="331" name="textbox 331"/>
            <p:cNvSpPr/>
            <p:nvPr/>
          </p:nvSpPr>
          <p:spPr>
            <a:xfrm>
              <a:off x="-12700" y="-12700"/>
              <a:ext cx="2145664" cy="4554854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1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1000" dirty="0"/>
            </a:p>
            <a:p>
              <a:pPr marL="824230" algn="l" rtl="0" eaLnBrk="0">
                <a:lnSpc>
                  <a:spcPct val="92000"/>
                </a:lnSpc>
              </a:pPr>
              <a:r>
                <a:rPr sz="2000" spc="-3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专</a:t>
              </a:r>
              <a:r>
                <a:rPr sz="2000" spc="-2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家</a:t>
              </a:r>
              <a:endParaRPr lang="en-US" altLang="en-US" sz="2000" dirty="0"/>
            </a:p>
          </p:txBody>
        </p:sp>
        <p:pic>
          <p:nvPicPr>
            <p:cNvPr id="332" name="picture 3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0">
              <a:off x="996607" y="1395209"/>
              <a:ext cx="127000" cy="382066"/>
            </a:xfrm>
            <a:prstGeom prst="rect">
              <a:avLst/>
            </a:prstGeom>
          </p:spPr>
        </p:pic>
      </p:grpSp>
      <p:grpSp>
        <p:nvGrpSpPr>
          <p:cNvPr id="56" name="group 56"/>
          <p:cNvGrpSpPr/>
          <p:nvPr/>
        </p:nvGrpSpPr>
        <p:grpSpPr>
          <a:xfrm rot="21600000">
            <a:off x="2804783" y="4840223"/>
            <a:ext cx="5814959" cy="399288"/>
            <a:chOff x="0" y="0"/>
            <a:chExt cx="5814959" cy="399288"/>
          </a:xfrm>
        </p:grpSpPr>
        <p:sp>
          <p:nvSpPr>
            <p:cNvPr id="333" name="rect"/>
            <p:cNvSpPr/>
            <p:nvPr/>
          </p:nvSpPr>
          <p:spPr>
            <a:xfrm>
              <a:off x="767472" y="0"/>
              <a:ext cx="5047487" cy="399288"/>
            </a:xfrm>
            <a:prstGeom prst="rect">
              <a:avLst/>
            </a:prstGeom>
            <a:solidFill>
              <a:srgbClr val="DEEBF7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334" name="textbox 334"/>
            <p:cNvSpPr/>
            <p:nvPr/>
          </p:nvSpPr>
          <p:spPr>
            <a:xfrm>
              <a:off x="2773749" y="63735"/>
              <a:ext cx="1038225" cy="304165"/>
            </a:xfrm>
            <a:prstGeom prst="rect">
              <a:avLst/>
            </a:prstGeom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90000"/>
                </a:lnSpc>
              </a:pPr>
              <a:endParaRPr lang="en-US" altLang="en-US" sz="100" dirty="0"/>
            </a:p>
            <a:p>
              <a:pPr marL="12700" algn="l" rtl="0" eaLnBrk="0">
                <a:lnSpc>
                  <a:spcPct val="91000"/>
                </a:lnSpc>
              </a:pPr>
              <a:r>
                <a:rPr sz="2000" spc="-10" dirty="0">
                  <a:ln w="3175" cap="flat" cmpd="sng">
                    <a:solidFill>
                      <a:srgbClr val="40404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40404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有经验</a:t>
              </a:r>
              <a:r>
                <a:rPr sz="2000" spc="0" dirty="0">
                  <a:ln w="3175" cap="flat" cmpd="sng">
                    <a:solidFill>
                      <a:srgbClr val="404040">
                        <a:alpha val="100000"/>
                      </a:srgbClr>
                    </a:solidFill>
                    <a:prstDash val="solid"/>
                    <a:miter lim="0"/>
                  </a:ln>
                  <a:solidFill>
                    <a:srgbClr val="40404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者</a:t>
              </a:r>
              <a:endParaRPr lang="en-US" altLang="en-US" sz="2000" dirty="0"/>
            </a:p>
          </p:txBody>
        </p:sp>
      </p:grpSp>
      <p:sp>
        <p:nvSpPr>
          <p:cNvPr id="335" name="rect"/>
          <p:cNvSpPr/>
          <p:nvPr/>
        </p:nvSpPr>
        <p:spPr>
          <a:xfrm>
            <a:off x="3572255" y="5622035"/>
            <a:ext cx="5047487" cy="400811"/>
          </a:xfrm>
          <a:prstGeom prst="rect">
            <a:avLst/>
          </a:prstGeom>
          <a:solidFill>
            <a:srgbClr val="DEEBF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36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37" name="textbox 337"/>
          <p:cNvSpPr/>
          <p:nvPr/>
        </p:nvSpPr>
        <p:spPr>
          <a:xfrm>
            <a:off x="0" y="10287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lang="en-US" altLang="en-US" sz="600" dirty="0"/>
          </a:p>
          <a:p>
            <a:pPr marL="827405" algn="l" rtl="0" eaLnBrk="0">
              <a:lnSpc>
                <a:spcPct val="93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职业晋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升</a:t>
            </a:r>
            <a:endParaRPr lang="en-US" altLang="en-US" sz="2700" dirty="0"/>
          </a:p>
        </p:txBody>
      </p:sp>
      <p:sp>
        <p:nvSpPr>
          <p:cNvPr id="338" name="textbox 338"/>
          <p:cNvSpPr/>
          <p:nvPr/>
        </p:nvSpPr>
        <p:spPr>
          <a:xfrm>
            <a:off x="3559555" y="5686532"/>
            <a:ext cx="5073015" cy="3016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0000"/>
              </a:lnSpc>
              <a:tabLst>
                <a:tab pos="2157730" algn="l"/>
              </a:tabLst>
            </a:pPr>
            <a:r>
              <a:rPr sz="2000" spc="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</a:t>
            </a:r>
            <a:r>
              <a:rPr sz="2000" spc="-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初做者</a:t>
            </a:r>
            <a:r>
              <a:rPr sz="2000" spc="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</a:t>
            </a:r>
            <a:endParaRPr lang="en-US" altLang="en-US" sz="2000" dirty="0"/>
          </a:p>
        </p:txBody>
      </p:sp>
      <p:sp>
        <p:nvSpPr>
          <p:cNvPr id="339" name="rect"/>
          <p:cNvSpPr/>
          <p:nvPr/>
        </p:nvSpPr>
        <p:spPr>
          <a:xfrm>
            <a:off x="3572255" y="4058411"/>
            <a:ext cx="2113787" cy="399288"/>
          </a:xfrm>
          <a:prstGeom prst="rect">
            <a:avLst/>
          </a:prstGeom>
          <a:solidFill>
            <a:srgbClr val="00318C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0" name="rect"/>
          <p:cNvSpPr/>
          <p:nvPr/>
        </p:nvSpPr>
        <p:spPr>
          <a:xfrm>
            <a:off x="6505956" y="4058411"/>
            <a:ext cx="2113788" cy="399288"/>
          </a:xfrm>
          <a:prstGeom prst="rect">
            <a:avLst/>
          </a:prstGeom>
          <a:solidFill>
            <a:srgbClr val="00318C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41" name="picture 34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4662119" y="4429049"/>
            <a:ext cx="2900895" cy="418604"/>
          </a:xfrm>
          <a:prstGeom prst="rect">
            <a:avLst/>
          </a:prstGeom>
        </p:spPr>
      </p:pic>
      <p:sp>
        <p:nvSpPr>
          <p:cNvPr id="342" name="textbox 342"/>
          <p:cNvSpPr/>
          <p:nvPr/>
        </p:nvSpPr>
        <p:spPr>
          <a:xfrm>
            <a:off x="4830394" y="1030606"/>
            <a:ext cx="2468879" cy="43878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5000"/>
              </a:lnSpc>
            </a:pPr>
            <a:r>
              <a:rPr sz="2300" spc="70" dirty="0">
                <a:ln w="6350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职业发展</a:t>
            </a:r>
            <a:r>
              <a:rPr sz="2300" spc="7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3200" spc="70" dirty="0">
                <a:ln w="9525" cap="flat" cmpd="sng">
                  <a:solidFill>
                    <a:srgbClr val="E6441E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双</a:t>
            </a:r>
            <a:r>
              <a:rPr sz="3200" spc="70" dirty="0"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300" spc="70" dirty="0">
                <a:ln w="6350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</a:t>
            </a:r>
            <a:r>
              <a:rPr sz="2300" spc="40" dirty="0">
                <a:ln w="6350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</a:t>
            </a:r>
            <a:endParaRPr lang="en-US" altLang="en-US" sz="2300" dirty="0"/>
          </a:p>
        </p:txBody>
      </p:sp>
      <p:sp>
        <p:nvSpPr>
          <p:cNvPr id="343" name="textbox 343"/>
          <p:cNvSpPr/>
          <p:nvPr/>
        </p:nvSpPr>
        <p:spPr>
          <a:xfrm>
            <a:off x="6505956" y="2493264"/>
            <a:ext cx="2113914" cy="426084"/>
          </a:xfrm>
          <a:prstGeom prst="rect">
            <a:avLst/>
          </a:prstGeom>
          <a:solidFill>
            <a:srgbClr val="00318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4000"/>
              </a:lnSpc>
            </a:pPr>
            <a:endParaRPr lang="en-US" altLang="en-US" sz="500" dirty="0"/>
          </a:p>
          <a:p>
            <a:pPr marL="805180" algn="l" rtl="0" eaLnBrk="0">
              <a:lnSpc>
                <a:spcPct val="90000"/>
              </a:lnSpc>
              <a:spcBef>
                <a:spcPts val="5"/>
              </a:spcBef>
            </a:pPr>
            <a:r>
              <a:rPr sz="20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权威</a:t>
            </a:r>
            <a:endParaRPr lang="en-US" altLang="en-US" sz="2000" dirty="0"/>
          </a:p>
        </p:txBody>
      </p:sp>
      <p:sp>
        <p:nvSpPr>
          <p:cNvPr id="344" name="textbox 344"/>
          <p:cNvSpPr/>
          <p:nvPr/>
        </p:nvSpPr>
        <p:spPr>
          <a:xfrm>
            <a:off x="3572255" y="2493264"/>
            <a:ext cx="2113914" cy="426719"/>
          </a:xfrm>
          <a:prstGeom prst="rect">
            <a:avLst/>
          </a:prstGeom>
          <a:solidFill>
            <a:srgbClr val="00318C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0000"/>
              </a:lnSpc>
            </a:pPr>
            <a:endParaRPr lang="en-US" altLang="en-US" sz="400" dirty="0"/>
          </a:p>
          <a:p>
            <a:pPr marL="426085" algn="l" rtl="0" eaLnBrk="0">
              <a:lnSpc>
                <a:spcPct val="92000"/>
              </a:lnSpc>
              <a:spcBef>
                <a:spcPts val="5"/>
              </a:spcBef>
            </a:pPr>
            <a:r>
              <a:rPr sz="20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高级管理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者</a:t>
            </a:r>
            <a:endParaRPr lang="en-US" altLang="en-US" sz="2000" dirty="0"/>
          </a:p>
        </p:txBody>
      </p:sp>
      <p:sp>
        <p:nvSpPr>
          <p:cNvPr id="345" name="textbox 345"/>
          <p:cNvSpPr/>
          <p:nvPr/>
        </p:nvSpPr>
        <p:spPr>
          <a:xfrm>
            <a:off x="3559555" y="4122491"/>
            <a:ext cx="2139314" cy="30225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1000"/>
              </a:lnSpc>
              <a:tabLst>
                <a:tab pos="691515" algn="l"/>
              </a:tabLst>
            </a:pP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</a:t>
            </a:r>
            <a:r>
              <a:rPr sz="2000" spc="-1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执行者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</a:t>
            </a:r>
            <a:endParaRPr lang="en-US" altLang="en-US" sz="2000" dirty="0"/>
          </a:p>
        </p:txBody>
      </p:sp>
      <p:sp>
        <p:nvSpPr>
          <p:cNvPr id="346" name="textbox 346"/>
          <p:cNvSpPr/>
          <p:nvPr/>
        </p:nvSpPr>
        <p:spPr>
          <a:xfrm>
            <a:off x="6493256" y="4134383"/>
            <a:ext cx="2139314" cy="29019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7000"/>
              </a:lnSpc>
              <a:tabLst>
                <a:tab pos="829310" algn="l"/>
              </a:tabLst>
            </a:pP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</a:t>
            </a:r>
            <a:r>
              <a:rPr sz="2000" spc="-6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骨</a:t>
            </a:r>
            <a:r>
              <a:rPr sz="2000" spc="-5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干</a:t>
            </a:r>
            <a:r>
              <a:rPr sz="2000" spc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</a:t>
            </a:r>
            <a:endParaRPr lang="en-US" altLang="en-US" sz="2000" dirty="0"/>
          </a:p>
        </p:txBody>
      </p:sp>
      <p:pic>
        <p:nvPicPr>
          <p:cNvPr id="347" name="picture 3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sp>
        <p:nvSpPr>
          <p:cNvPr id="348" name="textbox 348"/>
          <p:cNvSpPr/>
          <p:nvPr/>
        </p:nvSpPr>
        <p:spPr>
          <a:xfrm>
            <a:off x="6984113" y="2002904"/>
            <a:ext cx="1162685" cy="27432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700" spc="100" dirty="0">
                <a:ln w="3175" cap="flat" cmpd="sng">
                  <a:solidFill>
                    <a:srgbClr val="E6441E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专业技术</a:t>
            </a:r>
            <a:r>
              <a:rPr sz="1700" spc="50" dirty="0">
                <a:ln w="3175" cap="flat" cmpd="sng">
                  <a:solidFill>
                    <a:srgbClr val="E6441E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类</a:t>
            </a:r>
            <a:endParaRPr lang="en-US" altLang="en-US" sz="1700" dirty="0"/>
          </a:p>
        </p:txBody>
      </p:sp>
      <p:sp>
        <p:nvSpPr>
          <p:cNvPr id="349" name="textbox 349"/>
          <p:cNvSpPr/>
          <p:nvPr/>
        </p:nvSpPr>
        <p:spPr>
          <a:xfrm>
            <a:off x="4277078" y="1999958"/>
            <a:ext cx="707390" cy="27241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5000"/>
              </a:lnSpc>
            </a:pPr>
            <a:r>
              <a:rPr sz="1700" spc="90" dirty="0">
                <a:ln w="3175" cap="flat" cmpd="sng">
                  <a:solidFill>
                    <a:srgbClr val="E6441E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管理</a:t>
            </a:r>
            <a:r>
              <a:rPr sz="1700" spc="80" dirty="0">
                <a:ln w="3175" cap="flat" cmpd="sng">
                  <a:solidFill>
                    <a:srgbClr val="E6441E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E6441E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类</a:t>
            </a:r>
            <a:endParaRPr lang="en-US" altLang="en-US" sz="1700" dirty="0"/>
          </a:p>
        </p:txBody>
      </p:sp>
      <p:pic>
        <p:nvPicPr>
          <p:cNvPr id="350" name="picture 3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6100089" y="5240096"/>
            <a:ext cx="127000" cy="382053"/>
          </a:xfrm>
          <a:prstGeom prst="rect">
            <a:avLst/>
          </a:prstGeom>
        </p:spPr>
      </p:pic>
      <p:pic>
        <p:nvPicPr>
          <p:cNvPr id="351" name="picture 3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1399793" y="5415229"/>
            <a:ext cx="8564880" cy="9207"/>
          </a:xfrm>
          <a:prstGeom prst="rect">
            <a:avLst/>
          </a:prstGeom>
        </p:spPr>
      </p:pic>
      <p:sp>
        <p:nvSpPr>
          <p:cNvPr id="352" name="rect"/>
          <p:cNvSpPr/>
          <p:nvPr/>
        </p:nvSpPr>
        <p:spPr>
          <a:xfrm>
            <a:off x="1399793" y="4635652"/>
            <a:ext cx="8564880" cy="9207"/>
          </a:xfrm>
          <a:prstGeom prst="rect">
            <a:avLst/>
          </a:prstGeom>
          <a:solidFill>
            <a:srgbClr val="548235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53" name="rect"/>
          <p:cNvSpPr/>
          <p:nvPr/>
        </p:nvSpPr>
        <p:spPr>
          <a:xfrm>
            <a:off x="1399793" y="3044253"/>
            <a:ext cx="8564880" cy="9194"/>
          </a:xfrm>
          <a:prstGeom prst="rect">
            <a:avLst/>
          </a:prstGeom>
          <a:solidFill>
            <a:srgbClr val="548235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54" name="picture 3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600000">
            <a:off x="4565484" y="3675608"/>
            <a:ext cx="127000" cy="382066"/>
          </a:xfrm>
          <a:prstGeom prst="rect">
            <a:avLst/>
          </a:prstGeom>
        </p:spPr>
      </p:pic>
      <p:pic>
        <p:nvPicPr>
          <p:cNvPr id="355" name="picture 35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600000">
            <a:off x="7499515" y="3675608"/>
            <a:ext cx="127000" cy="382066"/>
          </a:xfrm>
          <a:prstGeom prst="rect">
            <a:avLst/>
          </a:prstGeom>
        </p:spPr>
      </p:pic>
      <p:sp>
        <p:nvSpPr>
          <p:cNvPr id="356" name="rect"/>
          <p:cNvSpPr/>
          <p:nvPr/>
        </p:nvSpPr>
        <p:spPr>
          <a:xfrm>
            <a:off x="1399793" y="3839235"/>
            <a:ext cx="8564880" cy="9194"/>
          </a:xfrm>
          <a:prstGeom prst="rect">
            <a:avLst/>
          </a:prstGeom>
          <a:solidFill>
            <a:srgbClr val="548235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57" name="textbox 357"/>
          <p:cNvSpPr/>
          <p:nvPr/>
        </p:nvSpPr>
        <p:spPr>
          <a:xfrm>
            <a:off x="2784588" y="3336866"/>
            <a:ext cx="349250" cy="24510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500" spc="9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1500" spc="7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级</a:t>
            </a:r>
            <a:endParaRPr lang="en-US" altLang="en-US" sz="1500" dirty="0"/>
          </a:p>
        </p:txBody>
      </p:sp>
      <p:sp>
        <p:nvSpPr>
          <p:cNvPr id="358" name="textbox 358"/>
          <p:cNvSpPr/>
          <p:nvPr/>
        </p:nvSpPr>
        <p:spPr>
          <a:xfrm>
            <a:off x="2792083" y="4894102"/>
            <a:ext cx="341629" cy="24510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500" spc="6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1500" spc="4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级</a:t>
            </a:r>
            <a:endParaRPr lang="en-US" altLang="en-US" sz="1500" dirty="0"/>
          </a:p>
        </p:txBody>
      </p:sp>
      <p:sp>
        <p:nvSpPr>
          <p:cNvPr id="359" name="textbox 359"/>
          <p:cNvSpPr/>
          <p:nvPr/>
        </p:nvSpPr>
        <p:spPr>
          <a:xfrm>
            <a:off x="2796135" y="4115477"/>
            <a:ext cx="337820" cy="24510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500" spc="4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1500" spc="3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级</a:t>
            </a:r>
            <a:endParaRPr lang="en-US" altLang="en-US" sz="1500" dirty="0"/>
          </a:p>
        </p:txBody>
      </p:sp>
      <p:sp>
        <p:nvSpPr>
          <p:cNvPr id="360" name="textbox 360"/>
          <p:cNvSpPr/>
          <p:nvPr/>
        </p:nvSpPr>
        <p:spPr>
          <a:xfrm>
            <a:off x="2797755" y="5672713"/>
            <a:ext cx="335915" cy="24510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500" spc="4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1500" spc="2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级</a:t>
            </a:r>
            <a:endParaRPr lang="en-US" altLang="en-US" sz="1500" dirty="0"/>
          </a:p>
        </p:txBody>
      </p:sp>
      <p:sp>
        <p:nvSpPr>
          <p:cNvPr id="361" name="textbox 361"/>
          <p:cNvSpPr/>
          <p:nvPr/>
        </p:nvSpPr>
        <p:spPr>
          <a:xfrm>
            <a:off x="2797958" y="2558242"/>
            <a:ext cx="335915" cy="24510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6000"/>
              </a:lnSpc>
            </a:pPr>
            <a:r>
              <a:rPr sz="1500" spc="4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sz="1500" spc="2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级</a:t>
            </a:r>
            <a:endParaRPr lang="en-US" altLang="en-US" sz="1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picture 3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2058454" y="2343886"/>
            <a:ext cx="6628945" cy="2363038"/>
          </a:xfrm>
          <a:prstGeom prst="rect">
            <a:avLst/>
          </a:prstGeom>
        </p:spPr>
      </p:pic>
      <p:sp>
        <p:nvSpPr>
          <p:cNvPr id="363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4" name="textbox 364"/>
          <p:cNvSpPr/>
          <p:nvPr/>
        </p:nvSpPr>
        <p:spPr>
          <a:xfrm>
            <a:off x="0" y="965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lang="en-US" altLang="en-US" sz="500" dirty="0"/>
          </a:p>
          <a:p>
            <a:pPr marL="82740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福利保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障</a:t>
            </a:r>
            <a:endParaRPr lang="en-US" altLang="en-US" sz="2700" dirty="0"/>
          </a:p>
        </p:txBody>
      </p:sp>
      <p:pic>
        <p:nvPicPr>
          <p:cNvPr id="365" name="picture 3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pic>
        <p:nvPicPr>
          <p:cNvPr id="366" name="picture 3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776423" y="2937967"/>
            <a:ext cx="1259979" cy="340639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1617980" y="5383530"/>
            <a:ext cx="9329420" cy="36449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p>
            <a:pPr indent="355600"/>
            <a:r>
              <a:rPr lang="zh-CN" b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ea typeface="仿宋" panose="02010609060101010101" charset="-122"/>
              </a:rPr>
              <a:t>公司为员工购买五险两金，发放就餐补贴、交通补贴、人才津贴、保密津贴等。</a:t>
            </a:r>
            <a:endParaRPr lang="zh-CN" altLang="en-US" b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picture 3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674363" y="1670672"/>
            <a:ext cx="4843272" cy="3907015"/>
          </a:xfrm>
          <a:prstGeom prst="rect">
            <a:avLst/>
          </a:prstGeom>
        </p:spPr>
      </p:pic>
      <p:sp>
        <p:nvSpPr>
          <p:cNvPr id="368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9" name="textbox 369"/>
          <p:cNvSpPr/>
          <p:nvPr/>
        </p:nvSpPr>
        <p:spPr>
          <a:xfrm>
            <a:off x="0" y="1219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lang="en-US" altLang="en-US" sz="500" dirty="0"/>
          </a:p>
          <a:p>
            <a:pPr marL="82740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福利保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障</a:t>
            </a:r>
            <a:endParaRPr lang="en-US" altLang="en-US" sz="2700" dirty="0"/>
          </a:p>
        </p:txBody>
      </p:sp>
      <p:pic>
        <p:nvPicPr>
          <p:cNvPr id="370" name="picture 3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sp>
        <p:nvSpPr>
          <p:cNvPr id="371" name="textbox 371"/>
          <p:cNvSpPr/>
          <p:nvPr/>
        </p:nvSpPr>
        <p:spPr>
          <a:xfrm>
            <a:off x="2629013" y="3396425"/>
            <a:ext cx="1642110" cy="25400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10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企业补充医疗保</a:t>
            </a:r>
            <a:r>
              <a:rPr sz="1500" b="1" spc="2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险</a:t>
            </a:r>
            <a:endParaRPr lang="en-US" altLang="en-US" sz="1500" b="1" dirty="0"/>
          </a:p>
        </p:txBody>
      </p:sp>
      <p:sp>
        <p:nvSpPr>
          <p:cNvPr id="372" name="textbox 372"/>
          <p:cNvSpPr/>
          <p:nvPr/>
        </p:nvSpPr>
        <p:spPr>
          <a:xfrm>
            <a:off x="8178516" y="3456749"/>
            <a:ext cx="843914" cy="25463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健康体</a:t>
            </a:r>
            <a:r>
              <a:rPr sz="1500" b="1" spc="6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检</a:t>
            </a:r>
            <a:endParaRPr lang="en-US" altLang="en-US" sz="1500" b="1" dirty="0"/>
          </a:p>
        </p:txBody>
      </p:sp>
      <p:sp>
        <p:nvSpPr>
          <p:cNvPr id="373" name="textbox 373"/>
          <p:cNvSpPr/>
          <p:nvPr/>
        </p:nvSpPr>
        <p:spPr>
          <a:xfrm>
            <a:off x="8778126" y="2282101"/>
            <a:ext cx="831214" cy="25336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员工服</a:t>
            </a:r>
            <a:r>
              <a:rPr sz="1500" b="1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装</a:t>
            </a:r>
            <a:endParaRPr lang="en-US" altLang="en-US" sz="1500" b="1" dirty="0"/>
          </a:p>
        </p:txBody>
      </p:sp>
      <p:sp>
        <p:nvSpPr>
          <p:cNvPr id="374" name="textbox 374"/>
          <p:cNvSpPr/>
          <p:nvPr/>
        </p:nvSpPr>
        <p:spPr>
          <a:xfrm>
            <a:off x="7438050" y="4711865"/>
            <a:ext cx="831214" cy="25336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通勤班</a:t>
            </a:r>
            <a:r>
              <a:rPr sz="1500" b="1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车</a:t>
            </a:r>
            <a:endParaRPr lang="en-US" altLang="en-US" sz="1500" b="1" dirty="0"/>
          </a:p>
        </p:txBody>
      </p:sp>
      <p:sp>
        <p:nvSpPr>
          <p:cNvPr id="375" name="textbox 375"/>
          <p:cNvSpPr/>
          <p:nvPr/>
        </p:nvSpPr>
        <p:spPr>
          <a:xfrm>
            <a:off x="4072181" y="2237651"/>
            <a:ext cx="828039" cy="25463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8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带薪年</a:t>
            </a:r>
            <a:r>
              <a:rPr sz="1500" b="1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假</a:t>
            </a:r>
            <a:endParaRPr lang="en-US" altLang="en-US" sz="1500" b="1" dirty="0"/>
          </a:p>
        </p:txBody>
      </p:sp>
      <p:sp>
        <p:nvSpPr>
          <p:cNvPr id="376" name="textbox 376"/>
          <p:cNvSpPr/>
          <p:nvPr/>
        </p:nvSpPr>
        <p:spPr>
          <a:xfrm>
            <a:off x="2773596" y="4655984"/>
            <a:ext cx="629284" cy="25463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lang="en-US" altLang="en-US" sz="100" dirty="0"/>
          </a:p>
          <a:p>
            <a:pPr marL="12700" algn="l" rtl="0" eaLnBrk="0">
              <a:lnSpc>
                <a:spcPct val="100000"/>
              </a:lnSpc>
            </a:pPr>
            <a:r>
              <a:rPr sz="1500" b="1" spc="9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探亲</a:t>
            </a:r>
            <a:r>
              <a:rPr sz="1500" b="1" spc="7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假</a:t>
            </a:r>
            <a:endParaRPr lang="en-US" altLang="en-US" sz="15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picture 3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263753" y="912585"/>
            <a:ext cx="6938123" cy="5116219"/>
          </a:xfrm>
          <a:prstGeom prst="rect">
            <a:avLst/>
          </a:prstGeom>
        </p:spPr>
      </p:pic>
      <p:sp>
        <p:nvSpPr>
          <p:cNvPr id="378" name="textbox 378"/>
          <p:cNvSpPr/>
          <p:nvPr/>
        </p:nvSpPr>
        <p:spPr>
          <a:xfrm>
            <a:off x="6703131" y="4158518"/>
            <a:ext cx="4335145" cy="575944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100" dirty="0"/>
          </a:p>
          <a:p>
            <a:pPr marL="235585" indent="-222885" algn="l" rtl="0" eaLnBrk="0">
              <a:lnSpc>
                <a:spcPct val="129000"/>
              </a:lnSpc>
            </a:pP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•</a:t>
            </a: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spc="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根据岗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位任职要求和员工职业生涯发展路径，公司每</a:t>
            </a:r>
            <a:r>
              <a:rPr sz="1400" spc="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spc="-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年组织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各类专项培训上百余场。</a:t>
            </a:r>
            <a:endParaRPr lang="en-US" altLang="en-US" sz="1400" dirty="0"/>
          </a:p>
        </p:txBody>
      </p:sp>
      <p:sp>
        <p:nvSpPr>
          <p:cNvPr id="379" name="textbox 379"/>
          <p:cNvSpPr/>
          <p:nvPr/>
        </p:nvSpPr>
        <p:spPr>
          <a:xfrm>
            <a:off x="6648546" y="1686917"/>
            <a:ext cx="4512945" cy="49085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3000"/>
              </a:lnSpc>
            </a:pP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•</a:t>
            </a: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spc="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建立有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完善的员工培训体系，员工入职、上岗、晋升都</a:t>
            </a:r>
            <a:endParaRPr lang="en-US" altLang="en-US" sz="1400" dirty="0"/>
          </a:p>
          <a:p>
            <a:pPr marL="234315" algn="l" rtl="0" eaLnBrk="0">
              <a:lnSpc>
                <a:spcPts val="2260"/>
              </a:lnSpc>
            </a:pPr>
            <a:r>
              <a:rPr sz="1400" spc="-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有相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应的培训</a:t>
            </a:r>
            <a:endParaRPr lang="en-US" altLang="en-US" sz="1400" dirty="0"/>
          </a:p>
        </p:txBody>
      </p:sp>
      <p:sp>
        <p:nvSpPr>
          <p:cNvPr id="380" name="textbox 380"/>
          <p:cNvSpPr/>
          <p:nvPr/>
        </p:nvSpPr>
        <p:spPr>
          <a:xfrm>
            <a:off x="6648546" y="2826236"/>
            <a:ext cx="4335145" cy="49085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4000"/>
              </a:lnSpc>
            </a:pP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•</a:t>
            </a:r>
            <a:r>
              <a:rPr sz="1400" spc="1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spc="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新员工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到公司后我们会举行新员工入职培训，到工作</a:t>
            </a:r>
            <a:endParaRPr lang="en-US" altLang="en-US" sz="1400" dirty="0"/>
          </a:p>
          <a:p>
            <a:pPr marL="245110" algn="l" rtl="0" eaLnBrk="0">
              <a:lnSpc>
                <a:spcPts val="2260"/>
              </a:lnSpc>
            </a:pPr>
            <a:r>
              <a:rPr sz="1400" spc="-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岗位后实行一对一的“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导师制”传帮带制度</a:t>
            </a:r>
            <a:endParaRPr lang="en-US" altLang="en-US" sz="1400" dirty="0"/>
          </a:p>
        </p:txBody>
      </p:sp>
      <p:sp>
        <p:nvSpPr>
          <p:cNvPr id="381" name="textbox 381"/>
          <p:cNvSpPr/>
          <p:nvPr/>
        </p:nvSpPr>
        <p:spPr>
          <a:xfrm>
            <a:off x="6719398" y="5358006"/>
            <a:ext cx="4304029" cy="490219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4000"/>
              </a:lnSpc>
            </a:pPr>
            <a:r>
              <a:rPr sz="1400" spc="-4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•</a:t>
            </a:r>
            <a:r>
              <a:rPr sz="1400" spc="-40" dirty="0">
                <a:solidFill>
                  <a:srgbClr val="40404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spc="-4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每年还会选送优秀员工在职攻读国内重</a:t>
            </a:r>
            <a:r>
              <a:rPr sz="1400" spc="-3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高校的硕、</a:t>
            </a:r>
            <a:endParaRPr lang="en-US" altLang="en-US" sz="1400" dirty="0"/>
          </a:p>
          <a:p>
            <a:pPr marL="234950" algn="l" rtl="0" eaLnBrk="0">
              <a:lnSpc>
                <a:spcPts val="2250"/>
              </a:lnSpc>
            </a:pPr>
            <a:r>
              <a:rPr sz="1400" spc="3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博士，给予费用支持…</a:t>
            </a:r>
            <a:r>
              <a:rPr sz="1400" spc="1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sz="1400" spc="0" dirty="0">
                <a:ln w="3175" cap="flat" cmpd="sng">
                  <a:solidFill>
                    <a:srgbClr val="40404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en-US" sz="1400" dirty="0"/>
          </a:p>
        </p:txBody>
      </p:sp>
      <p:sp>
        <p:nvSpPr>
          <p:cNvPr id="382" name="textbox 382"/>
          <p:cNvSpPr/>
          <p:nvPr/>
        </p:nvSpPr>
        <p:spPr>
          <a:xfrm>
            <a:off x="6841235" y="1177670"/>
            <a:ext cx="4349750" cy="401954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1000"/>
              </a:lnSpc>
            </a:pPr>
            <a:endParaRPr lang="en-US" altLang="en-US" sz="400" dirty="0"/>
          </a:p>
          <a:p>
            <a:pPr marL="1720850" algn="l" rtl="0" eaLnBrk="0">
              <a:lnSpc>
                <a:spcPct val="96000"/>
              </a:lnSpc>
              <a:spcBef>
                <a:spcPts val="5"/>
              </a:spcBef>
            </a:pPr>
            <a:r>
              <a:rPr sz="1700" spc="10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培训体</a:t>
            </a:r>
            <a:r>
              <a:rPr sz="1700" spc="7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</a:t>
            </a:r>
            <a:endParaRPr lang="en-US" altLang="en-US" sz="1700" dirty="0"/>
          </a:p>
        </p:txBody>
      </p:sp>
      <p:sp>
        <p:nvSpPr>
          <p:cNvPr id="383" name="textbox 383"/>
          <p:cNvSpPr/>
          <p:nvPr/>
        </p:nvSpPr>
        <p:spPr>
          <a:xfrm>
            <a:off x="6841235" y="2331339"/>
            <a:ext cx="4349750" cy="40259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lang="en-US" altLang="en-US" sz="500" dirty="0"/>
          </a:p>
          <a:p>
            <a:pPr marL="1835785" algn="l" rtl="0" eaLnBrk="0">
              <a:lnSpc>
                <a:spcPct val="95000"/>
              </a:lnSpc>
              <a:spcBef>
                <a:spcPts val="0"/>
              </a:spcBef>
            </a:pPr>
            <a:r>
              <a:rPr sz="1700" spc="10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导师</a:t>
            </a:r>
            <a:r>
              <a:rPr sz="1700" spc="7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</a:t>
            </a:r>
            <a:endParaRPr lang="en-US" altLang="en-US" sz="1700" dirty="0"/>
          </a:p>
        </p:txBody>
      </p:sp>
      <p:sp>
        <p:nvSpPr>
          <p:cNvPr id="384" name="textbox 384"/>
          <p:cNvSpPr/>
          <p:nvPr/>
        </p:nvSpPr>
        <p:spPr>
          <a:xfrm>
            <a:off x="6841235" y="3524630"/>
            <a:ext cx="4349750" cy="400684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2000"/>
              </a:lnSpc>
            </a:pPr>
            <a:endParaRPr lang="en-US" altLang="en-US" sz="400" dirty="0"/>
          </a:p>
          <a:p>
            <a:pPr marL="1724025" algn="l" rtl="0" eaLnBrk="0">
              <a:lnSpc>
                <a:spcPct val="96000"/>
              </a:lnSpc>
              <a:spcBef>
                <a:spcPts val="5"/>
              </a:spcBef>
            </a:pPr>
            <a:r>
              <a:rPr sz="1700" spc="9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专项培</a:t>
            </a:r>
            <a:r>
              <a:rPr sz="1700" spc="8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训</a:t>
            </a:r>
            <a:endParaRPr lang="en-US" altLang="en-US" sz="1700" dirty="0"/>
          </a:p>
        </p:txBody>
      </p:sp>
      <p:sp>
        <p:nvSpPr>
          <p:cNvPr id="385" name="textbox 385"/>
          <p:cNvSpPr/>
          <p:nvPr/>
        </p:nvSpPr>
        <p:spPr>
          <a:xfrm>
            <a:off x="6841235" y="4850510"/>
            <a:ext cx="4334509" cy="40132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23000"/>
              </a:lnSpc>
            </a:pPr>
            <a:endParaRPr lang="en-US" altLang="en-US" sz="400" dirty="0"/>
          </a:p>
          <a:p>
            <a:pPr marL="1608455" algn="l" rtl="0" eaLnBrk="0">
              <a:lnSpc>
                <a:spcPct val="95000"/>
              </a:lnSpc>
            </a:pPr>
            <a:r>
              <a:rPr sz="1700" spc="8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国际化视</a:t>
            </a:r>
            <a:r>
              <a:rPr sz="1700" spc="70" dirty="0">
                <a:ln w="3175" cap="flat" cmpd="sng">
                  <a:solidFill>
                    <a:srgbClr val="262626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262626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野</a:t>
            </a:r>
            <a:endParaRPr lang="en-US" altLang="en-US" sz="1700" dirty="0"/>
          </a:p>
        </p:txBody>
      </p:sp>
      <p:sp>
        <p:nvSpPr>
          <p:cNvPr id="386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7" name="textbox 387"/>
          <p:cNvSpPr/>
          <p:nvPr/>
        </p:nvSpPr>
        <p:spPr>
          <a:xfrm>
            <a:off x="0" y="122555"/>
            <a:ext cx="3068320" cy="556894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7000"/>
              </a:lnSpc>
            </a:pPr>
            <a:endParaRPr lang="en-US" altLang="en-US" sz="500" dirty="0"/>
          </a:p>
          <a:p>
            <a:pPr marL="826770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培训体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</a:t>
            </a:r>
            <a:endParaRPr lang="en-US" altLang="en-US" sz="2700" dirty="0"/>
          </a:p>
        </p:txBody>
      </p:sp>
      <p:pic>
        <p:nvPicPr>
          <p:cNvPr id="388" name="picture 3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picture 3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006083" y="3526535"/>
            <a:ext cx="5221223" cy="2894076"/>
          </a:xfrm>
          <a:prstGeom prst="rect">
            <a:avLst/>
          </a:prstGeom>
        </p:spPr>
      </p:pic>
      <p:pic>
        <p:nvPicPr>
          <p:cNvPr id="390" name="picture 3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86384" y="3535679"/>
            <a:ext cx="5003291" cy="2884932"/>
          </a:xfrm>
          <a:prstGeom prst="rect">
            <a:avLst/>
          </a:prstGeom>
        </p:spPr>
      </p:pic>
      <p:pic>
        <p:nvPicPr>
          <p:cNvPr id="391" name="picture 39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06083" y="824483"/>
            <a:ext cx="5221223" cy="2506979"/>
          </a:xfrm>
          <a:prstGeom prst="rect">
            <a:avLst/>
          </a:prstGeom>
        </p:spPr>
      </p:pic>
      <p:pic>
        <p:nvPicPr>
          <p:cNvPr id="392" name="picture 39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86384" y="822960"/>
            <a:ext cx="5003291" cy="2519172"/>
          </a:xfrm>
          <a:prstGeom prst="rect">
            <a:avLst/>
          </a:prstGeom>
        </p:spPr>
      </p:pic>
      <p:sp>
        <p:nvSpPr>
          <p:cNvPr id="393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94" name="textbox 394"/>
          <p:cNvSpPr/>
          <p:nvPr/>
        </p:nvSpPr>
        <p:spPr>
          <a:xfrm>
            <a:off x="0" y="965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lang="en-US" altLang="en-US" sz="500" dirty="0"/>
          </a:p>
          <a:p>
            <a:pPr marL="82740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福利保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障</a:t>
            </a:r>
            <a:endParaRPr lang="en-US" altLang="en-US" sz="2700" dirty="0"/>
          </a:p>
        </p:txBody>
      </p:sp>
      <p:pic>
        <p:nvPicPr>
          <p:cNvPr id="395" name="picture 3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picture 3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914400" y="822961"/>
            <a:ext cx="10786871" cy="5376671"/>
          </a:xfrm>
          <a:prstGeom prst="rect">
            <a:avLst/>
          </a:prstGeom>
        </p:spPr>
      </p:pic>
      <p:sp>
        <p:nvSpPr>
          <p:cNvPr id="397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98" name="textbox 398"/>
          <p:cNvSpPr/>
          <p:nvPr/>
        </p:nvSpPr>
        <p:spPr>
          <a:xfrm>
            <a:off x="0" y="965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lang="en-US" altLang="en-US" sz="500" dirty="0"/>
          </a:p>
          <a:p>
            <a:pPr marL="82740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福利保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障</a:t>
            </a:r>
            <a:endParaRPr lang="en-US" altLang="en-US" sz="2700" dirty="0"/>
          </a:p>
        </p:txBody>
      </p:sp>
      <p:pic>
        <p:nvPicPr>
          <p:cNvPr id="399" name="picture 3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picture 4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448056" y="512065"/>
            <a:ext cx="11236452" cy="608837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picture 4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100559" cy="6725411"/>
          </a:xfrm>
          <a:prstGeom prst="rect">
            <a:avLst/>
          </a:prstGeom>
        </p:spPr>
      </p:pic>
      <p:sp>
        <p:nvSpPr>
          <p:cNvPr id="404" name="textbox 404"/>
          <p:cNvSpPr/>
          <p:nvPr/>
        </p:nvSpPr>
        <p:spPr>
          <a:xfrm>
            <a:off x="1759404" y="3112103"/>
            <a:ext cx="247015" cy="4794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99000"/>
              </a:lnSpc>
            </a:pPr>
            <a:endParaRPr lang="en-US" altLang="en-US" sz="100" dirty="0"/>
          </a:p>
          <a:p>
            <a:pPr marL="12700" algn="l" rtl="0" eaLnBrk="0">
              <a:lnSpc>
                <a:spcPct val="80000"/>
              </a:lnSpc>
            </a:pPr>
            <a:endParaRPr lang="en-US" altLang="en-US" sz="3700" dirty="0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65225" y="2618105"/>
            <a:ext cx="10082530" cy="85788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extbox 405"/>
          <p:cNvSpPr/>
          <p:nvPr/>
        </p:nvSpPr>
        <p:spPr>
          <a:xfrm>
            <a:off x="2473325" y="3211830"/>
            <a:ext cx="7515225" cy="40703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1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lang="zh-CN" sz="2700" spc="7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软件工程</a:t>
            </a:r>
            <a:r>
              <a:rPr lang="en-US" altLang="zh-CN" sz="2700" spc="7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电子信息工程</a:t>
            </a:r>
            <a:r>
              <a:rPr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700" spc="7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通信技术</a:t>
            </a:r>
            <a:r>
              <a:rPr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700" spc="7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智能制造</a:t>
            </a:r>
            <a:r>
              <a:rPr sz="2700" spc="7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en-US" altLang="en-US" sz="2700" dirty="0"/>
          </a:p>
        </p:txBody>
      </p:sp>
      <p:sp>
        <p:nvSpPr>
          <p:cNvPr id="406" name="textbox 406"/>
          <p:cNvSpPr/>
          <p:nvPr/>
        </p:nvSpPr>
        <p:spPr>
          <a:xfrm>
            <a:off x="2469515" y="1931670"/>
            <a:ext cx="7550150" cy="40703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lang="zh-CN"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电子信息</a:t>
            </a:r>
            <a:r>
              <a:rPr sz="2700" spc="8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机电一体化</a:t>
            </a:r>
            <a:r>
              <a:rPr sz="2700" spc="8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电器自动化</a:t>
            </a:r>
            <a:r>
              <a:rPr sz="2700" spc="8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计算机</a:t>
            </a:r>
            <a:endParaRPr lang="zh-CN" sz="2700" dirty="0"/>
          </a:p>
        </p:txBody>
      </p:sp>
      <p:sp>
        <p:nvSpPr>
          <p:cNvPr id="407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08" name="textbox 408"/>
          <p:cNvSpPr/>
          <p:nvPr/>
        </p:nvSpPr>
        <p:spPr>
          <a:xfrm>
            <a:off x="0" y="97790"/>
            <a:ext cx="3068320" cy="556259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9000"/>
              </a:lnSpc>
            </a:pPr>
            <a:endParaRPr lang="en-US" altLang="en-US" sz="500" dirty="0"/>
          </a:p>
          <a:p>
            <a:pPr marL="826770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招聘专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endParaRPr lang="en-US" altLang="en-US" sz="2700" dirty="0"/>
          </a:p>
        </p:txBody>
      </p:sp>
      <p:sp>
        <p:nvSpPr>
          <p:cNvPr id="409" name="textbox 409"/>
          <p:cNvSpPr/>
          <p:nvPr/>
        </p:nvSpPr>
        <p:spPr>
          <a:xfrm>
            <a:off x="2469515" y="4460875"/>
            <a:ext cx="7454900" cy="440690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lang="en-US" altLang="en-US" sz="100" dirty="0"/>
          </a:p>
          <a:p>
            <a:pPr marL="12700" algn="l" rtl="0" eaLnBrk="0">
              <a:lnSpc>
                <a:spcPct val="94000"/>
              </a:lnSpc>
            </a:pPr>
            <a:r>
              <a:rPr sz="2700" spc="7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自动控制</a:t>
            </a:r>
            <a:r>
              <a:rPr sz="2700" spc="3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类</a:t>
            </a:r>
            <a:r>
              <a:rPr lang="en-US" sz="2700" spc="3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</a:t>
            </a:r>
            <a:r>
              <a:rPr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等</a:t>
            </a:r>
            <a:r>
              <a:rPr lang="zh-CN"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电子</a:t>
            </a:r>
            <a:r>
              <a:rPr sz="2700" spc="8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相关</a:t>
            </a:r>
            <a:r>
              <a:rPr sz="2700" spc="3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专</a:t>
            </a:r>
            <a:r>
              <a:rPr sz="2700" spc="0" dirty="0">
                <a:ln w="6350" cap="flat" cmpd="sng">
                  <a:solidFill>
                    <a:srgbClr val="FF0000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业</a:t>
            </a:r>
            <a:endParaRPr lang="en-US" altLang="en-US" sz="2700" dirty="0"/>
          </a:p>
        </p:txBody>
      </p:sp>
      <p:pic>
        <p:nvPicPr>
          <p:cNvPr id="410" name="picture 4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13" name="textbox 413"/>
          <p:cNvSpPr/>
          <p:nvPr/>
        </p:nvSpPr>
        <p:spPr>
          <a:xfrm>
            <a:off x="0" y="95885"/>
            <a:ext cx="3068320" cy="558165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7000"/>
              </a:lnSpc>
            </a:pPr>
            <a:endParaRPr lang="en-US" altLang="en-US" sz="500" dirty="0"/>
          </a:p>
          <a:p>
            <a:pPr marL="826770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招聘岗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位</a:t>
            </a:r>
            <a:endParaRPr lang="en-US" altLang="en-US" sz="2700" dirty="0"/>
          </a:p>
        </p:txBody>
      </p:sp>
      <p:pic>
        <p:nvPicPr>
          <p:cNvPr id="414" name="picture 4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56565" y="784225"/>
          <a:ext cx="11138535" cy="5329555"/>
        </p:xfrm>
        <a:graphic>
          <a:graphicData uri="http://schemas.openxmlformats.org/drawingml/2006/table">
            <a:tbl>
              <a:tblPr/>
              <a:tblGrid>
                <a:gridCol w="1670050"/>
                <a:gridCol w="1718945"/>
                <a:gridCol w="7749540"/>
              </a:tblGrid>
              <a:tr h="401955">
                <a:tc>
                  <a:txBody>
                    <a:bodyPr>
                      <a:spAutoFit/>
                    </a:bodyPr>
                    <a:p>
                      <a:pPr indent="0" algn="ctr"/>
                      <a:r>
                        <a:rPr lang="zh-TW" sz="1600" b="1">
                          <a:solidFill>
                            <a:srgbClr val="FFFFFF"/>
                          </a:solidFill>
                          <a:latin typeface="MingLiU" panose="02020509000000000000" charset="-120"/>
                          <a:ea typeface="MingLiU" panose="02020509000000000000" charset="-120"/>
                        </a:rPr>
                        <a:t>部门</a:t>
                      </a:r>
                      <a:endParaRPr lang="zh-TW" sz="1600" b="1">
                        <a:solidFill>
                          <a:srgbClr val="FFFFFF"/>
                        </a:solidFill>
                        <a:latin typeface="MingLiU" panose="02020509000000000000" charset="-120"/>
                        <a:ea typeface="MingLiU" panose="02020509000000000000" charset="-120"/>
                      </a:endParaRPr>
                    </a:p>
                  </a:txBody>
                  <a:tcPr marL="0" marR="0" marT="0" marB="0" anchor="ctr">
                    <a:solidFill>
                      <a:srgbClr val="5A9BD5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 algn="ctr"/>
                      <a:r>
                        <a:rPr lang="zh-TW" sz="1600" b="1">
                          <a:solidFill>
                            <a:srgbClr val="FFFFFF"/>
                          </a:solidFill>
                          <a:latin typeface="MingLiU" panose="02020509000000000000" charset="-120"/>
                          <a:ea typeface="MingLiU" panose="02020509000000000000" charset="-120"/>
                        </a:rPr>
                        <a:t>招聘岗位</a:t>
                      </a:r>
                      <a:endParaRPr lang="zh-TW" sz="1600" b="1">
                        <a:solidFill>
                          <a:srgbClr val="FFFFFF"/>
                        </a:solidFill>
                        <a:latin typeface="MingLiU" panose="02020509000000000000" charset="-120"/>
                        <a:ea typeface="MingLiU" panose="02020509000000000000" charset="-120"/>
                      </a:endParaRPr>
                    </a:p>
                  </a:txBody>
                  <a:tcPr marL="0" marR="0" marT="0" marB="0" anchor="ctr">
                    <a:solidFill>
                      <a:srgbClr val="5A9BD5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 algn="ctr"/>
                      <a:r>
                        <a:rPr lang="zh-TW" sz="1600" b="1">
                          <a:solidFill>
                            <a:srgbClr val="FFFFFF"/>
                          </a:solidFill>
                          <a:latin typeface="MingLiU" panose="02020509000000000000" charset="-120"/>
                          <a:ea typeface="MingLiU" panose="02020509000000000000" charset="-120"/>
                        </a:rPr>
                        <a:t>工作内容</a:t>
                      </a:r>
                      <a:r>
                        <a:rPr lang="zh-CN" altLang="zh-TW" sz="1600" b="1">
                          <a:solidFill>
                            <a:srgbClr val="FFFFFF"/>
                          </a:solidFill>
                          <a:latin typeface="MingLiU" panose="02020509000000000000" charset="-120"/>
                          <a:ea typeface="宋体" panose="02010600030101010101" pitchFamily="2" charset="-122"/>
                        </a:rPr>
                        <a:t>及应聘要求</a:t>
                      </a:r>
                      <a:endParaRPr lang="zh-CN" altLang="zh-TW" sz="1600" b="1">
                        <a:solidFill>
                          <a:srgbClr val="FFFFFF"/>
                        </a:solidFill>
                        <a:latin typeface="MingLiU" panose="02020509000000000000" charset="-120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>
                    <a:solidFill>
                      <a:srgbClr val="5A9BD5"/>
                    </a:solidFill>
                  </a:tcPr>
                </a:tc>
              </a:tr>
              <a:tr h="1192530">
                <a:tc>
                  <a:txBody>
                    <a:bodyPr>
                      <a:spAutoFit/>
                    </a:bodyPr>
                    <a:p>
                      <a:pPr indent="0" algn="ctr">
                        <a:lnSpc>
                          <a:spcPts val="1730"/>
                        </a:lnSpc>
                      </a:pP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730"/>
                        </a:lnSpc>
                      </a:pP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730"/>
                        </a:lnSpc>
                      </a:pPr>
                      <a:r>
                        <a:rPr lang="zh-TW" sz="12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企业业务事业部</a:t>
                      </a: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>
                    <a:solidFill>
                      <a:srgbClr val="D2DDEF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 algn="ctr"/>
                      <a:endParaRPr lang="en-US" sz="1200" b="1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  <a:p>
                      <a:pPr indent="0" algn="ctr"/>
                      <a:endParaRPr lang="en-US" sz="1200" b="1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  <a:p>
                      <a:pPr indent="0" algn="ctr"/>
                      <a:r>
                        <a:rPr 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ME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工程师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（</a:t>
                      </a:r>
                      <a:r>
                        <a:rPr lang="en-US" altLang="zh-CN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人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）</a:t>
                      </a:r>
                      <a:endParaRPr 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/>
                      <a:r>
                        <a:rPr lang="en-US" sz="1200" b="0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4.5-6.5K</a:t>
                      </a:r>
                      <a:endParaRPr lang="en-US" sz="1200" b="0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</a:txBody>
                  <a:tcPr marL="0" marR="0" marT="0" marB="0">
                    <a:solidFill>
                      <a:srgbClr val="D2DDEF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、工作内容：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根据产品生产工艺流程，构建生产线体环境（生产工具、测试软件），并负责维护、保障。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、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基本要求：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大专及以上学历，电子信息、机电一体化、电器自动化、计算机等电子相关专业；吃苦耐劳，热爱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alt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技术，善于专研。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 anchor="ctr">
                    <a:solidFill>
                      <a:srgbClr val="D2DDEF"/>
                    </a:solidFill>
                  </a:tcPr>
                </a:tc>
              </a:tr>
              <a:tr h="1188720">
                <a:tc>
                  <a:txBody>
                    <a:bodyPr>
                      <a:spAutoFit/>
                    </a:bodyPr>
                    <a:p>
                      <a:pPr indent="0" algn="ctr">
                        <a:lnSpc>
                          <a:spcPts val="1705"/>
                        </a:lnSpc>
                      </a:pP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企业业务事业部</a:t>
                      </a:r>
                      <a:endParaRPr 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>
                      <a:spAutoFit/>
                    </a:bodyPr>
                    <a:p>
                      <a:pPr indent="0" algn="ctr">
                        <a:lnSpc>
                          <a:spcPts val="1655"/>
                        </a:lnSpc>
                      </a:pP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维修工程师 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（</a:t>
                      </a:r>
                      <a:r>
                        <a:rPr lang="en-US" altLang="zh-CN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10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人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）</a:t>
                      </a:r>
                      <a:endParaRPr 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655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4.5-7K</a:t>
                      </a:r>
                      <a:endParaRPr lang="en-US" sz="1200" b="0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>
                      <a:spAutoFit/>
                    </a:bodyPr>
                    <a:p>
                      <a:pPr indent="0"/>
                      <a:r>
                        <a:rPr lang="en-US" sz="1200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 </a:t>
                      </a:r>
                      <a:r>
                        <a:rPr 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1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200" b="1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工作内容：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负责电子信息产品的印制板维修，整机线路维修等维修工作。主要维修产品主要为光猫、路由器、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/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WIFI等通信产品。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、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基本要求：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大专及以上学历，电子信息、机电一体化、电器自动化、计算机等电子相关专业；做事踏实、仔细，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吃苦耐劳，学习能力强，对电子产品有浓厚兴趣。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 anchor="ctr"/>
                </a:tc>
              </a:tr>
              <a:tr h="1226820">
                <a:tc>
                  <a:txBody>
                    <a:bodyPr>
                      <a:spAutoFit/>
                    </a:bodyPr>
                    <a:p>
                      <a:pPr indent="0" algn="ctr"/>
                      <a:r>
                        <a:rPr lang="zh-TW" sz="1200" b="1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企业业务事业部</a:t>
                      </a:r>
                      <a:endParaRPr 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/>
                      <a:endParaRPr lang="zh-CN" altLang="en-US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 anchor="ctr">
                    <a:solidFill>
                      <a:srgbClr val="D2DDEF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 algn="ctr">
                        <a:lnSpc>
                          <a:spcPts val="1630"/>
                        </a:lnSpc>
                      </a:pP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硬件测试工程师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（</a:t>
                      </a:r>
                      <a:r>
                        <a:rPr lang="en-US" altLang="zh-CN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5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人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）</a:t>
                      </a:r>
                      <a:endParaRPr 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ea"/>
                      </a:endParaRPr>
                    </a:p>
                    <a:p>
                      <a:pPr indent="0" algn="ctr">
                        <a:lnSpc>
                          <a:spcPts val="163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微软雅黑" panose="020B0503020204020204" charset="-122"/>
                        </a:rPr>
                        <a:t>5-6.5K</a:t>
                      </a:r>
                      <a:endParaRPr lang="en-US" sz="1200" b="0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</a:txBody>
                  <a:tcPr marL="0" marR="0" marT="0" marB="0" anchor="ctr">
                    <a:solidFill>
                      <a:srgbClr val="D2DDEF"/>
                    </a:solidFill>
                  </a:tcPr>
                </a:tc>
                <a:tc>
                  <a:txBody>
                    <a:bodyPr>
                      <a:spAutoFit/>
                    </a:bodyPr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1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、</a:t>
                      </a:r>
                      <a:r>
                        <a:rPr lang="zh-CN" altLang="en-US" sz="1200" b="1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工作内容：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负责光猫、WIFI路由器、交换机等产品研发阶段硬件测试工作，负责SI/PI、可靠性测试、EMC测试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ea"/>
                      </a:endParaRPr>
                    </a:p>
                    <a:p>
                      <a:pPr indent="0"/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等工作。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ea"/>
                      </a:endParaRPr>
                    </a:p>
                    <a:p>
                      <a:pPr indent="0"/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</a:t>
                      </a:r>
                      <a:r>
                        <a:rPr lang="en-US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2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、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基本要求：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本科及以上学历，电子信息、机电一体化、电器自动化、计算机等电子相关专业；吃苦耐劳，热爱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ea"/>
                      </a:endParaRPr>
                    </a:p>
                    <a:p>
                      <a:pPr indent="0"/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+mn-ea"/>
                        </a:rPr>
                        <a:t>技术，善于专研。熟悉电路原理图、示波器等仪器使用。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+mn-ea"/>
                      </a:endParaRPr>
                    </a:p>
                  </a:txBody>
                  <a:tcPr marL="0" marR="0" marT="0" marB="0" anchor="ctr">
                    <a:solidFill>
                      <a:srgbClr val="D2DDEF"/>
                    </a:solidFill>
                  </a:tcPr>
                </a:tc>
              </a:tr>
              <a:tr h="1230630">
                <a:tc>
                  <a:txBody>
                    <a:bodyPr>
                      <a:spAutoFit/>
                    </a:bodyPr>
                    <a:p>
                      <a:pPr indent="0" algn="ctr">
                        <a:lnSpc>
                          <a:spcPts val="1680"/>
                        </a:lnSpc>
                        <a:spcBef>
                          <a:spcPts val="280"/>
                        </a:spcBef>
                      </a:pPr>
                      <a:endParaRPr lang="zh-TW" sz="12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680"/>
                        </a:lnSpc>
                        <a:spcBef>
                          <a:spcPts val="280"/>
                        </a:spcBef>
                      </a:pP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680"/>
                        </a:lnSpc>
                        <a:spcBef>
                          <a:spcPts val="280"/>
                        </a:spcBef>
                      </a:pPr>
                      <a:r>
                        <a:rPr lang="zh-TW" sz="12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生产与物料</a:t>
                      </a: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>
                        <a:lnSpc>
                          <a:spcPts val="1680"/>
                        </a:lnSpc>
                        <a:spcBef>
                          <a:spcPts val="280"/>
                        </a:spcBef>
                      </a:pPr>
                      <a:r>
                        <a:rPr lang="zh-TW" sz="12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控制部</a:t>
                      </a:r>
                      <a:endParaRPr lang="zh-TW" sz="12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/>
                </a:tc>
                <a:tc>
                  <a:txBody>
                    <a:bodyPr>
                      <a:spAutoFit/>
                    </a:bodyPr>
                    <a:p>
                      <a:pPr indent="0" algn="ctr"/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/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生产计划/调度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（</a:t>
                      </a:r>
                      <a:r>
                        <a:rPr lang="en-US" altLang="zh-CN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5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人</a:t>
                      </a:r>
                      <a:r>
                        <a:rPr lang="zh-CN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）</a:t>
                      </a:r>
                      <a:endParaRPr lang="zh-CN" alt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 algn="ctr"/>
                      <a:r>
                        <a:rPr 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sym typeface="+mn-ea"/>
                        </a:rPr>
                        <a:t>4.5-6.5K</a:t>
                      </a:r>
                      <a:endParaRPr lang="en-US" sz="1200" b="1">
                        <a:solidFill>
                          <a:schemeClr val="tx1"/>
                        </a:solidFill>
                        <a:latin typeface="微软雅黑" panose="020B0503020204020204" charset="-122"/>
                      </a:endParaRPr>
                    </a:p>
                    <a:p>
                      <a:pPr indent="0" algn="ctr"/>
                      <a:endParaRPr lang="en-US" altLang="zh-TW" sz="12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>
                      <a:spAutoFit/>
                    </a:bodyPr>
                    <a:p>
                      <a:pPr indent="0">
                        <a:spcBef>
                          <a:spcPts val="350"/>
                        </a:spcBef>
                      </a:pP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>
                        <a:spcBef>
                          <a:spcPts val="350"/>
                        </a:spcBef>
                      </a:pP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</a:t>
                      </a:r>
                      <a:r>
                        <a:rPr lang="zh-CN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、</a:t>
                      </a:r>
                      <a:r>
                        <a:rPr lang="zh-CN" altLang="en-US" sz="1200" b="1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工作内容：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负责生产管理，主要对生产计划资源进行协调，拉通资源解决生产过程中的物料、人员效率、工艺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>
                        <a:spcBef>
                          <a:spcPts val="350"/>
                        </a:spcBef>
                      </a:pP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技术等方面问题。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>
                        <a:spcBef>
                          <a:spcPts val="350"/>
                        </a:spcBef>
                      </a:pP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r>
                        <a:rPr lang="zh-CN" altLang="en-US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、</a:t>
                      </a:r>
                      <a:r>
                        <a:rPr lang="zh-TW" sz="12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基本要求：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本科及以上学历，电子信息、机电一体化、电器自动化、计算机等电子相关专业；吃苦耐劳，性格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>
                        <a:spcBef>
                          <a:spcPts val="350"/>
                        </a:spcBef>
                      </a:pP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r>
                        <a:rPr lang="en-US" alt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   </a:t>
                      </a:r>
                      <a:r>
                        <a:rPr lang="zh-TW" sz="12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开朗，善于沟通，组织能力强，有学生会工作经验者优先。</a:t>
                      </a: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indent="0">
                        <a:spcBef>
                          <a:spcPts val="350"/>
                        </a:spcBef>
                      </a:pPr>
                      <a:endParaRPr lang="zh-TW" sz="12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" name="picture 4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134319" y="878997"/>
            <a:ext cx="10274479" cy="4206540"/>
          </a:xfrm>
          <a:prstGeom prst="rect">
            <a:avLst/>
          </a:prstGeom>
        </p:spPr>
      </p:pic>
      <p:pic>
        <p:nvPicPr>
          <p:cNvPr id="416" name="picture 4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824391" y="5489486"/>
            <a:ext cx="6165392" cy="844727"/>
          </a:xfrm>
          <a:prstGeom prst="rect">
            <a:avLst/>
          </a:prstGeom>
        </p:spPr>
      </p:pic>
      <p:sp>
        <p:nvSpPr>
          <p:cNvPr id="417" name="rect"/>
          <p:cNvSpPr/>
          <p:nvPr/>
        </p:nvSpPr>
        <p:spPr>
          <a:xfrm>
            <a:off x="0" y="654050"/>
            <a:ext cx="12192000" cy="25400"/>
          </a:xfrm>
          <a:prstGeom prst="rect">
            <a:avLst/>
          </a:prstGeom>
          <a:solidFill>
            <a:srgbClr val="0054A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18" name="textbox 418"/>
          <p:cNvSpPr/>
          <p:nvPr/>
        </p:nvSpPr>
        <p:spPr>
          <a:xfrm>
            <a:off x="0" y="121920"/>
            <a:ext cx="3068320" cy="557530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0" rIns="0" bIns="0"/>
          <a:lstStyle/>
          <a:p>
            <a:pPr algn="l" rtl="0" eaLnBrk="0">
              <a:lnSpc>
                <a:spcPct val="116000"/>
              </a:lnSpc>
            </a:pPr>
            <a:endParaRPr lang="en-US" altLang="en-US" sz="500" dirty="0"/>
          </a:p>
          <a:p>
            <a:pPr marL="827405" algn="l" rtl="0" eaLnBrk="0">
              <a:lnSpc>
                <a:spcPct val="94000"/>
              </a:lnSpc>
              <a:spcBef>
                <a:spcPts val="5"/>
              </a:spcBef>
            </a:pPr>
            <a:r>
              <a:rPr sz="2700" spc="9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应聘流</a:t>
            </a:r>
            <a:r>
              <a:rPr sz="2700" spc="80" dirty="0">
                <a:ln w="6350" cap="flat" cmpd="sng">
                  <a:solidFill>
                    <a:srgbClr val="FFFFFF">
                      <a:alpha val="100000"/>
                    </a:srgbClr>
                  </a:solidFill>
                  <a:prstDash val="solid"/>
                  <a:miter lim="0"/>
                </a:ln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程</a:t>
            </a:r>
            <a:endParaRPr lang="en-US" altLang="en-US" sz="2700" dirty="0"/>
          </a:p>
        </p:txBody>
      </p:sp>
      <p:pic>
        <p:nvPicPr>
          <p:cNvPr id="419" name="picture 4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0187940" y="234695"/>
            <a:ext cx="1799844" cy="27584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picture 4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UNIT_TABLE_BEAUTIFY" val="smartTable{03179f51-42f9-4665-b24c-0de32b29e6f4}"/>
</p:tagLst>
</file>

<file path=ppt/tags/tag8.xml><?xml version="1.0" encoding="utf-8"?>
<p:tagLst xmlns:p="http://schemas.openxmlformats.org/presentationml/2006/main">
  <p:tag name="KSO_WM_UNIT_PLACING_PICTURE_USER_VIEWPORT" val="{&quot;height&quot;:1286.4,&quot;width&quot;:2560.7984251968505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UNIT_TABLE_BEAUTIFY" val="smartTable{d09fd383-15ee-4f1a-b329-e1c67090a3ea}"/>
  <p:tag name="TABLE_ENDDRAG_ORIGIN_RECT" val="884*366"/>
  <p:tag name="TABLE_ENDDRAG_RECT" val="28*76*884*366"/>
  <p:tag name="KSO_WM_BEAUTIFY_FLAG" val=""/>
</p:tagLst>
</file>

<file path=ppt/tags/tag12.xml><?xml version="1.0" encoding="utf-8"?>
<p:tagLst xmlns:p="http://schemas.openxmlformats.org/presentationml/2006/main">
  <p:tag name="KSO_WPP_MARK_KEY" val="037d71c0-12b3-4b1e-9557-e6e1908e5b02"/>
  <p:tag name="COMMONDATA" val="eyJoZGlkIjoiZDE2ZThjN2JiNmQxMDNkYjM1MjAxZmQ2NTNlMmI1NTUifQ==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3996</Words>
  <Application>WPS 演示</Application>
  <PresentationFormat/>
  <Paragraphs>479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汉仪文黑-75简</vt:lpstr>
      <vt:lpstr>黑体</vt:lpstr>
      <vt:lpstr>Wingdings</vt:lpstr>
      <vt:lpstr>Arial Unicode MS</vt:lpstr>
      <vt:lpstr>Calibri</vt:lpstr>
      <vt:lpstr>仿宋</vt:lpstr>
      <vt:lpstr>Arial</vt:lpstr>
      <vt:lpstr>MingLiU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angelsubrina</cp:lastModifiedBy>
  <cp:revision>31</cp:revision>
  <dcterms:created xsi:type="dcterms:W3CDTF">2023-05-22T10:27:00Z</dcterms:created>
  <dcterms:modified xsi:type="dcterms:W3CDTF">2023-05-22T11:36:41Z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wqlLaW5nc29mdCBQREYgdG8gV1BTIDgw</vt:lpwstr>
  </property>
  <property fmtid="{D5CDD505-2E9C-101B-9397-08002B2CF9AE}" pid="3" name="Created">
    <vt:filetime>2023-05-23T18:23:41Z</vt:filetime>
  </property>
  <property fmtid="{D5CDD505-2E9C-101B-9397-08002B2CF9AE}" pid="4" name="UsrData">
    <vt:lpwstr>646b42932d7008001f71fd37</vt:lpwstr>
  </property>
  <property fmtid="{D5CDD505-2E9C-101B-9397-08002B2CF9AE}" pid="5" name="ICV">
    <vt:lpwstr>2291964A5FDB42ACBB4E965AFDEFE7F4_13</vt:lpwstr>
  </property>
  <property fmtid="{D5CDD505-2E9C-101B-9397-08002B2CF9AE}" pid="6" name="KSOProductBuildVer">
    <vt:lpwstr>2052-11.1.0.14309</vt:lpwstr>
  </property>
</Properties>
</file>